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73" r:id="rId7"/>
    <p:sldId id="277" r:id="rId8"/>
    <p:sldId id="276" r:id="rId9"/>
    <p:sldId id="278" r:id="rId10"/>
    <p:sldId id="283" r:id="rId11"/>
    <p:sldId id="279" r:id="rId12"/>
    <p:sldId id="281" r:id="rId13"/>
    <p:sldId id="282" r:id="rId14"/>
    <p:sldId id="284" r:id="rId15"/>
    <p:sldId id="274" r:id="rId16"/>
    <p:sldId id="275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94" r:id="rId27"/>
    <p:sldId id="299" r:id="rId28"/>
    <p:sldId id="300" r:id="rId29"/>
    <p:sldId id="301" r:id="rId30"/>
    <p:sldId id="303" r:id="rId31"/>
    <p:sldId id="304" r:id="rId32"/>
    <p:sldId id="306" r:id="rId33"/>
    <p:sldId id="319" r:id="rId34"/>
    <p:sldId id="307" r:id="rId35"/>
    <p:sldId id="320" r:id="rId36"/>
    <p:sldId id="271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7D2DA9"/>
    <a:srgbClr val="C55A11"/>
    <a:srgbClr val="EE7821"/>
    <a:srgbClr val="FFDF00"/>
    <a:srgbClr val="AFABAB"/>
    <a:srgbClr val="FFC000"/>
    <a:srgbClr val="00B050"/>
    <a:srgbClr val="C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9B8AC-CFBA-4FA3-9737-1E05E682DB2F}" v="1003" dt="2024-03-28T23:16:52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9" autoAdjust="0"/>
    <p:restoredTop sz="94660"/>
  </p:normalViewPr>
  <p:slideViewPr>
    <p:cSldViewPr snapToGrid="0">
      <p:cViewPr>
        <p:scale>
          <a:sx n="50" d="100"/>
          <a:sy n="50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 DE BRITO JUNIOR" userId="931c5f57-e0d8-4355-b41e-e37763265c60" providerId="ADAL" clId="{55A9B8AC-CFBA-4FA3-9737-1E05E682DB2F}"/>
    <pc:docChg chg="undo redo custSel addSld delSld modSld sldOrd">
      <pc:chgData name="DAVI DE BRITO JUNIOR" userId="931c5f57-e0d8-4355-b41e-e37763265c60" providerId="ADAL" clId="{55A9B8AC-CFBA-4FA3-9737-1E05E682DB2F}" dt="2024-03-28T23:16:37.144" v="4388" actId="2085"/>
      <pc:docMkLst>
        <pc:docMk/>
      </pc:docMkLst>
      <pc:sldChg chg="modSp mod">
        <pc:chgData name="DAVI DE BRITO JUNIOR" userId="931c5f57-e0d8-4355-b41e-e37763265c60" providerId="ADAL" clId="{55A9B8AC-CFBA-4FA3-9737-1E05E682DB2F}" dt="2024-03-28T16:31:56.526" v="864" actId="1076"/>
        <pc:sldMkLst>
          <pc:docMk/>
          <pc:sldMk cId="1712709300" sldId="256"/>
        </pc:sldMkLst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4" creationId="{89279E3C-2D6A-4B01-A91B-055415A83540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6" creationId="{E542D6E7-A744-4B2B-A64E-15760077606B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7" creationId="{2E8F1E94-7BFC-41B5-9195-B5B22BD215D5}"/>
          </ac:spMkLst>
        </pc:spChg>
        <pc:spChg chg="mod">
          <ac:chgData name="DAVI DE BRITO JUNIOR" userId="931c5f57-e0d8-4355-b41e-e37763265c60" providerId="ADAL" clId="{55A9B8AC-CFBA-4FA3-9737-1E05E682DB2F}" dt="2024-03-28T16:16:34.832" v="793" actId="1076"/>
          <ac:spMkLst>
            <pc:docMk/>
            <pc:sldMk cId="1712709300" sldId="256"/>
            <ac:spMk id="12" creationId="{9544C5F4-9E64-48CD-9DA4-FA597F3A734E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67" creationId="{CF50AF8C-AC43-4F69-AB94-888D315B5344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68" creationId="{0494FA4A-76F5-4110-92A9-331DC31B1B83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69" creationId="{054B37DD-1982-4114-9988-73F32B60024A}"/>
          </ac:spMkLst>
        </pc:spChg>
        <pc:spChg chg="mod">
          <ac:chgData name="DAVI DE BRITO JUNIOR" userId="931c5f57-e0d8-4355-b41e-e37763265c60" providerId="ADAL" clId="{55A9B8AC-CFBA-4FA3-9737-1E05E682DB2F}" dt="2024-03-28T16:16:39.315" v="794" actId="1076"/>
          <ac:spMkLst>
            <pc:docMk/>
            <pc:sldMk cId="1712709300" sldId="256"/>
            <ac:spMk id="73" creationId="{2A25FEEA-F8B4-4C72-B7DF-0BA645068DDD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74" creationId="{8076A367-0D1F-4F44-8C5B-8FB7E0A41EF0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75" creationId="{65ACE5E8-F00A-4F20-A7AF-9CC2947EB972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76" creationId="{D2DE6A85-18FA-4679-A3B6-71619A12E962}"/>
          </ac:spMkLst>
        </pc:spChg>
        <pc:spChg chg="mod">
          <ac:chgData name="DAVI DE BRITO JUNIOR" userId="931c5f57-e0d8-4355-b41e-e37763265c60" providerId="ADAL" clId="{55A9B8AC-CFBA-4FA3-9737-1E05E682DB2F}" dt="2024-03-28T16:16:03.562" v="789" actId="1076"/>
          <ac:spMkLst>
            <pc:docMk/>
            <pc:sldMk cId="1712709300" sldId="256"/>
            <ac:spMk id="80" creationId="{A7445E30-7182-405B-BD2A-BFADC05A4EA8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81" creationId="{6E02F36F-3565-4A58-9F97-A95B22DEE89F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82" creationId="{CBE5C3B5-9D97-4DA4-A96C-814CC1F3086D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83" creationId="{5244C01A-365D-4CB1-A3AF-106DB60E6F91}"/>
          </ac:spMkLst>
        </pc:spChg>
        <pc:spChg chg="mod">
          <ac:chgData name="DAVI DE BRITO JUNIOR" userId="931c5f57-e0d8-4355-b41e-e37763265c60" providerId="ADAL" clId="{55A9B8AC-CFBA-4FA3-9737-1E05E682DB2F}" dt="2024-03-28T16:16:54.266" v="796" actId="1076"/>
          <ac:spMkLst>
            <pc:docMk/>
            <pc:sldMk cId="1712709300" sldId="256"/>
            <ac:spMk id="87" creationId="{7B9F7BC5-5895-474B-958E-661AA3EFFE50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88" creationId="{A2B9AC5D-6921-437D-8EBE-7F4329C85B01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89" creationId="{33E9F039-8EB7-4BCD-846B-BDEBB0824B4F}"/>
          </ac:spMkLst>
        </pc:spChg>
        <pc:spChg chg="mod">
          <ac:chgData name="DAVI DE BRITO JUNIOR" userId="931c5f57-e0d8-4355-b41e-e37763265c60" providerId="ADAL" clId="{55A9B8AC-CFBA-4FA3-9737-1E05E682DB2F}" dt="2024-03-28T16:15:49.320" v="787" actId="1035"/>
          <ac:spMkLst>
            <pc:docMk/>
            <pc:sldMk cId="1712709300" sldId="256"/>
            <ac:spMk id="90" creationId="{F45EFEFA-D23E-412D-A30C-BA826090B5A9}"/>
          </ac:spMkLst>
        </pc:spChg>
        <pc:spChg chg="mod">
          <ac:chgData name="DAVI DE BRITO JUNIOR" userId="931c5f57-e0d8-4355-b41e-e37763265c60" providerId="ADAL" clId="{55A9B8AC-CFBA-4FA3-9737-1E05E682DB2F}" dt="2024-03-28T16:31:56.526" v="864" actId="1076"/>
          <ac:spMkLst>
            <pc:docMk/>
            <pc:sldMk cId="1712709300" sldId="256"/>
            <ac:spMk id="94" creationId="{35D669F0-3659-4B90-B8CD-522E1608B0E9}"/>
          </ac:spMkLst>
        </pc:spChg>
        <pc:grpChg chg="mod">
          <ac:chgData name="DAVI DE BRITO JUNIOR" userId="931c5f57-e0d8-4355-b41e-e37763265c60" providerId="ADAL" clId="{55A9B8AC-CFBA-4FA3-9737-1E05E682DB2F}" dt="2024-03-28T16:15:49.320" v="787" actId="1035"/>
          <ac:grpSpMkLst>
            <pc:docMk/>
            <pc:sldMk cId="1712709300" sldId="256"/>
            <ac:grpSpMk id="11" creationId="{CED922D4-6E48-48D8-B400-69B00AA687D0}"/>
          </ac:grpSpMkLst>
        </pc:grpChg>
        <pc:grpChg chg="mod">
          <ac:chgData name="DAVI DE BRITO JUNIOR" userId="931c5f57-e0d8-4355-b41e-e37763265c60" providerId="ADAL" clId="{55A9B8AC-CFBA-4FA3-9737-1E05E682DB2F}" dt="2024-03-28T16:15:49.320" v="787" actId="1035"/>
          <ac:grpSpMkLst>
            <pc:docMk/>
            <pc:sldMk cId="1712709300" sldId="256"/>
            <ac:grpSpMk id="70" creationId="{D0525B7B-3472-46D2-BF8E-B510CC264AC7}"/>
          </ac:grpSpMkLst>
        </pc:grpChg>
        <pc:grpChg chg="mod">
          <ac:chgData name="DAVI DE BRITO JUNIOR" userId="931c5f57-e0d8-4355-b41e-e37763265c60" providerId="ADAL" clId="{55A9B8AC-CFBA-4FA3-9737-1E05E682DB2F}" dt="2024-03-28T16:15:49.320" v="787" actId="1035"/>
          <ac:grpSpMkLst>
            <pc:docMk/>
            <pc:sldMk cId="1712709300" sldId="256"/>
            <ac:grpSpMk id="77" creationId="{EC22CC67-0854-47CF-955D-81E4FCE4DFF6}"/>
          </ac:grpSpMkLst>
        </pc:grpChg>
        <pc:grpChg chg="mod">
          <ac:chgData name="DAVI DE BRITO JUNIOR" userId="931c5f57-e0d8-4355-b41e-e37763265c60" providerId="ADAL" clId="{55A9B8AC-CFBA-4FA3-9737-1E05E682DB2F}" dt="2024-03-28T16:15:49.320" v="787" actId="1035"/>
          <ac:grpSpMkLst>
            <pc:docMk/>
            <pc:sldMk cId="1712709300" sldId="256"/>
            <ac:grpSpMk id="84" creationId="{69940BEB-87C6-4DF4-A6A4-D06DBE7A89C6}"/>
          </ac:grpSpMkLst>
        </pc:grpChg>
        <pc:grpChg chg="mod">
          <ac:chgData name="DAVI DE BRITO JUNIOR" userId="931c5f57-e0d8-4355-b41e-e37763265c60" providerId="ADAL" clId="{55A9B8AC-CFBA-4FA3-9737-1E05E682DB2F}" dt="2024-03-28T16:15:49.320" v="787" actId="1035"/>
          <ac:grpSpMkLst>
            <pc:docMk/>
            <pc:sldMk cId="1712709300" sldId="256"/>
            <ac:grpSpMk id="91" creationId="{37796E4E-C143-4B3F-9AB7-8E7EAF37C960}"/>
          </ac:grpSpMkLst>
        </pc:grpChg>
      </pc:sldChg>
      <pc:sldChg chg="modSp mod">
        <pc:chgData name="DAVI DE BRITO JUNIOR" userId="931c5f57-e0d8-4355-b41e-e37763265c60" providerId="ADAL" clId="{55A9B8AC-CFBA-4FA3-9737-1E05E682DB2F}" dt="2024-03-28T15:00:46.446" v="36" actId="207"/>
        <pc:sldMkLst>
          <pc:docMk/>
          <pc:sldMk cId="2107279579" sldId="257"/>
        </pc:sldMkLst>
        <pc:spChg chg="mod">
          <ac:chgData name="DAVI DE BRITO JUNIOR" userId="931c5f57-e0d8-4355-b41e-e37763265c60" providerId="ADAL" clId="{55A9B8AC-CFBA-4FA3-9737-1E05E682DB2F}" dt="2024-03-28T15:00:46.446" v="36" actId="207"/>
          <ac:spMkLst>
            <pc:docMk/>
            <pc:sldMk cId="2107279579" sldId="257"/>
            <ac:spMk id="20" creationId="{AA2BD377-0248-4250-974D-267C6F6B1D60}"/>
          </ac:spMkLst>
        </pc:spChg>
      </pc:sldChg>
      <pc:sldChg chg="addSp delSp modSp new mod modTransition modAnim">
        <pc:chgData name="DAVI DE BRITO JUNIOR" userId="931c5f57-e0d8-4355-b41e-e37763265c60" providerId="ADAL" clId="{55A9B8AC-CFBA-4FA3-9737-1E05E682DB2F}" dt="2024-03-28T17:53:13.324" v="1676"/>
        <pc:sldMkLst>
          <pc:docMk/>
          <pc:sldMk cId="4157915055" sldId="258"/>
        </pc:sldMkLst>
        <pc:spChg chg="del">
          <ac:chgData name="DAVI DE BRITO JUNIOR" userId="931c5f57-e0d8-4355-b41e-e37763265c60" providerId="ADAL" clId="{55A9B8AC-CFBA-4FA3-9737-1E05E682DB2F}" dt="2024-03-28T14:57:52.514" v="1" actId="478"/>
          <ac:spMkLst>
            <pc:docMk/>
            <pc:sldMk cId="4157915055" sldId="258"/>
            <ac:spMk id="2" creationId="{C65EA995-2B7E-1E2F-D069-38FE4113EB9F}"/>
          </ac:spMkLst>
        </pc:spChg>
        <pc:spChg chg="del">
          <ac:chgData name="DAVI DE BRITO JUNIOR" userId="931c5f57-e0d8-4355-b41e-e37763265c60" providerId="ADAL" clId="{55A9B8AC-CFBA-4FA3-9737-1E05E682DB2F}" dt="2024-03-28T14:57:55.501" v="2" actId="478"/>
          <ac:spMkLst>
            <pc:docMk/>
            <pc:sldMk cId="4157915055" sldId="258"/>
            <ac:spMk id="3" creationId="{E14F9DFF-89B1-6EE6-3209-175ECA10EFED}"/>
          </ac:spMkLst>
        </pc:spChg>
        <pc:spChg chg="add mod">
          <ac:chgData name="DAVI DE BRITO JUNIOR" userId="931c5f57-e0d8-4355-b41e-e37763265c60" providerId="ADAL" clId="{55A9B8AC-CFBA-4FA3-9737-1E05E682DB2F}" dt="2024-03-28T16:11:49.973" v="716" actId="14100"/>
          <ac:spMkLst>
            <pc:docMk/>
            <pc:sldMk cId="4157915055" sldId="258"/>
            <ac:spMk id="4" creationId="{29FBF01D-D028-EABF-499E-AAD2A0D6FFE1}"/>
          </ac:spMkLst>
        </pc:spChg>
        <pc:spChg chg="add del mod">
          <ac:chgData name="DAVI DE BRITO JUNIOR" userId="931c5f57-e0d8-4355-b41e-e37763265c60" providerId="ADAL" clId="{55A9B8AC-CFBA-4FA3-9737-1E05E682DB2F}" dt="2024-03-28T14:59:40.872" v="33" actId="478"/>
          <ac:spMkLst>
            <pc:docMk/>
            <pc:sldMk cId="4157915055" sldId="258"/>
            <ac:spMk id="5" creationId="{7EE19DF1-DA78-6B23-F864-20480E908E26}"/>
          </ac:spMkLst>
        </pc:spChg>
        <pc:spChg chg="add mod">
          <ac:chgData name="DAVI DE BRITO JUNIOR" userId="931c5f57-e0d8-4355-b41e-e37763265c60" providerId="ADAL" clId="{55A9B8AC-CFBA-4FA3-9737-1E05E682DB2F}" dt="2024-03-28T16:19:17.625" v="821" actId="1076"/>
          <ac:spMkLst>
            <pc:docMk/>
            <pc:sldMk cId="4157915055" sldId="258"/>
            <ac:spMk id="8" creationId="{F2B2B4C5-2D41-FC6F-5284-E2DB7D4EEBBC}"/>
          </ac:spMkLst>
        </pc:spChg>
        <pc:spChg chg="add del mod">
          <ac:chgData name="DAVI DE BRITO JUNIOR" userId="931c5f57-e0d8-4355-b41e-e37763265c60" providerId="ADAL" clId="{55A9B8AC-CFBA-4FA3-9737-1E05E682DB2F}" dt="2024-03-28T15:11:28.485" v="80" actId="478"/>
          <ac:spMkLst>
            <pc:docMk/>
            <pc:sldMk cId="4157915055" sldId="258"/>
            <ac:spMk id="9" creationId="{AB057E7C-2680-6A36-32A6-33F2CB1C4FCD}"/>
          </ac:spMkLst>
        </pc:spChg>
        <pc:spChg chg="add del mod">
          <ac:chgData name="DAVI DE BRITO JUNIOR" userId="931c5f57-e0d8-4355-b41e-e37763265c60" providerId="ADAL" clId="{55A9B8AC-CFBA-4FA3-9737-1E05E682DB2F}" dt="2024-03-28T16:03:13.848" v="599" actId="1076"/>
          <ac:spMkLst>
            <pc:docMk/>
            <pc:sldMk cId="4157915055" sldId="258"/>
            <ac:spMk id="10" creationId="{99A64D1F-8757-E8CD-A980-F6C0195CBEAF}"/>
          </ac:spMkLst>
        </pc:spChg>
        <pc:spChg chg="add del mod">
          <ac:chgData name="DAVI DE BRITO JUNIOR" userId="931c5f57-e0d8-4355-b41e-e37763265c60" providerId="ADAL" clId="{55A9B8AC-CFBA-4FA3-9737-1E05E682DB2F}" dt="2024-03-28T15:20:08.075" v="225" actId="478"/>
          <ac:spMkLst>
            <pc:docMk/>
            <pc:sldMk cId="4157915055" sldId="258"/>
            <ac:spMk id="14" creationId="{6C8CE245-9C4F-0D8F-B8D7-A0555A63F5A3}"/>
          </ac:spMkLst>
        </pc:spChg>
        <pc:spChg chg="add mod">
          <ac:chgData name="DAVI DE BRITO JUNIOR" userId="931c5f57-e0d8-4355-b41e-e37763265c60" providerId="ADAL" clId="{55A9B8AC-CFBA-4FA3-9737-1E05E682DB2F}" dt="2024-03-28T16:19:19.614" v="822" actId="1076"/>
          <ac:spMkLst>
            <pc:docMk/>
            <pc:sldMk cId="4157915055" sldId="258"/>
            <ac:spMk id="15" creationId="{B9D77611-D522-2910-919A-B4436B59966B}"/>
          </ac:spMkLst>
        </pc:spChg>
        <pc:spChg chg="add del mod">
          <ac:chgData name="DAVI DE BRITO JUNIOR" userId="931c5f57-e0d8-4355-b41e-e37763265c60" providerId="ADAL" clId="{55A9B8AC-CFBA-4FA3-9737-1E05E682DB2F}" dt="2024-03-28T15:17:33.384" v="218"/>
          <ac:spMkLst>
            <pc:docMk/>
            <pc:sldMk cId="4157915055" sldId="258"/>
            <ac:spMk id="16" creationId="{108363D0-8AB3-1CEE-03D1-34D42ED9B5D5}"/>
          </ac:spMkLst>
        </pc:spChg>
        <pc:spChg chg="add del mod">
          <ac:chgData name="DAVI DE BRITO JUNIOR" userId="931c5f57-e0d8-4355-b41e-e37763265c60" providerId="ADAL" clId="{55A9B8AC-CFBA-4FA3-9737-1E05E682DB2F}" dt="2024-03-28T15:17:33.384" v="220"/>
          <ac:spMkLst>
            <pc:docMk/>
            <pc:sldMk cId="4157915055" sldId="258"/>
            <ac:spMk id="17" creationId="{895E27AE-1383-BC1B-F397-40D7A7ED950B}"/>
          </ac:spMkLst>
        </pc:spChg>
        <pc:spChg chg="add mod">
          <ac:chgData name="DAVI DE BRITO JUNIOR" userId="931c5f57-e0d8-4355-b41e-e37763265c60" providerId="ADAL" clId="{55A9B8AC-CFBA-4FA3-9737-1E05E682DB2F}" dt="2024-03-28T15:16:58.771" v="191"/>
          <ac:spMkLst>
            <pc:docMk/>
            <pc:sldMk cId="4157915055" sldId="258"/>
            <ac:spMk id="18" creationId="{D20B7376-0F04-6F0A-2A86-A2DC20533C0A}"/>
          </ac:spMkLst>
        </pc:spChg>
        <pc:spChg chg="add mod">
          <ac:chgData name="DAVI DE BRITO JUNIOR" userId="931c5f57-e0d8-4355-b41e-e37763265c60" providerId="ADAL" clId="{55A9B8AC-CFBA-4FA3-9737-1E05E682DB2F}" dt="2024-03-28T16:03:10.634" v="598" actId="1076"/>
          <ac:spMkLst>
            <pc:docMk/>
            <pc:sldMk cId="4157915055" sldId="258"/>
            <ac:spMk id="19" creationId="{C71CCB15-DA66-B02A-0FD2-EE87EF7AFE7C}"/>
          </ac:spMkLst>
        </pc:spChg>
        <pc:spChg chg="add del mod">
          <ac:chgData name="DAVI DE BRITO JUNIOR" userId="931c5f57-e0d8-4355-b41e-e37763265c60" providerId="ADAL" clId="{55A9B8AC-CFBA-4FA3-9737-1E05E682DB2F}" dt="2024-03-28T15:44:25.221" v="315" actId="478"/>
          <ac:spMkLst>
            <pc:docMk/>
            <pc:sldMk cId="4157915055" sldId="258"/>
            <ac:spMk id="20" creationId="{BFD0078B-F6C0-3FEF-DCD4-7CEDA7B5C292}"/>
          </ac:spMkLst>
        </pc:spChg>
        <pc:spChg chg="add del mod">
          <ac:chgData name="DAVI DE BRITO JUNIOR" userId="931c5f57-e0d8-4355-b41e-e37763265c60" providerId="ADAL" clId="{55A9B8AC-CFBA-4FA3-9737-1E05E682DB2F}" dt="2024-03-28T16:03:04.591" v="597" actId="478"/>
          <ac:spMkLst>
            <pc:docMk/>
            <pc:sldMk cId="4157915055" sldId="258"/>
            <ac:spMk id="21" creationId="{395BCF89-EA2B-DDD8-A50E-0EAD06FE8EB6}"/>
          </ac:spMkLst>
        </pc:spChg>
        <pc:spChg chg="add del mod">
          <ac:chgData name="DAVI DE BRITO JUNIOR" userId="931c5f57-e0d8-4355-b41e-e37763265c60" providerId="ADAL" clId="{55A9B8AC-CFBA-4FA3-9737-1E05E682DB2F}" dt="2024-03-28T16:02:59.408" v="594" actId="478"/>
          <ac:spMkLst>
            <pc:docMk/>
            <pc:sldMk cId="4157915055" sldId="258"/>
            <ac:spMk id="24" creationId="{4E53CF95-2512-2A75-1D69-CF11D64CA21E}"/>
          </ac:spMkLst>
        </pc:spChg>
        <pc:picChg chg="add mod ord">
          <ac:chgData name="DAVI DE BRITO JUNIOR" userId="931c5f57-e0d8-4355-b41e-e37763265c60" providerId="ADAL" clId="{55A9B8AC-CFBA-4FA3-9737-1E05E682DB2F}" dt="2024-03-28T16:11:42.286" v="715" actId="14100"/>
          <ac:picMkLst>
            <pc:docMk/>
            <pc:sldMk cId="4157915055" sldId="258"/>
            <ac:picMk id="7" creationId="{6455F833-0137-A3FC-545F-5F83EE9C9114}"/>
          </ac:picMkLst>
        </pc:picChg>
        <pc:picChg chg="add mod">
          <ac:chgData name="DAVI DE BRITO JUNIOR" userId="931c5f57-e0d8-4355-b41e-e37763265c60" providerId="ADAL" clId="{55A9B8AC-CFBA-4FA3-9737-1E05E682DB2F}" dt="2024-03-28T15:13:27.050" v="91"/>
          <ac:picMkLst>
            <pc:docMk/>
            <pc:sldMk cId="4157915055" sldId="258"/>
            <ac:picMk id="11" creationId="{AE22AAFD-72C5-EB36-76DD-9E02E0067301}"/>
          </ac:picMkLst>
        </pc:picChg>
        <pc:picChg chg="add mod">
          <ac:chgData name="DAVI DE BRITO JUNIOR" userId="931c5f57-e0d8-4355-b41e-e37763265c60" providerId="ADAL" clId="{55A9B8AC-CFBA-4FA3-9737-1E05E682DB2F}" dt="2024-03-28T15:13:27.050" v="91"/>
          <ac:picMkLst>
            <pc:docMk/>
            <pc:sldMk cId="4157915055" sldId="258"/>
            <ac:picMk id="12" creationId="{49AC1E68-205D-9E5F-AC08-10E669D1D2D2}"/>
          </ac:picMkLst>
        </pc:picChg>
        <pc:picChg chg="add mod">
          <ac:chgData name="DAVI DE BRITO JUNIOR" userId="931c5f57-e0d8-4355-b41e-e37763265c60" providerId="ADAL" clId="{55A9B8AC-CFBA-4FA3-9737-1E05E682DB2F}" dt="2024-03-28T15:13:27.050" v="91"/>
          <ac:picMkLst>
            <pc:docMk/>
            <pc:sldMk cId="4157915055" sldId="258"/>
            <ac:picMk id="13" creationId="{9BF1411E-7AE8-0C47-AA4A-AAB66C33675A}"/>
          </ac:picMkLst>
        </pc:picChg>
        <pc:picChg chg="add del mod">
          <ac:chgData name="DAVI DE BRITO JUNIOR" userId="931c5f57-e0d8-4355-b41e-e37763265c60" providerId="ADAL" clId="{55A9B8AC-CFBA-4FA3-9737-1E05E682DB2F}" dt="2024-03-28T15:40:18.468" v="289" actId="478"/>
          <ac:picMkLst>
            <pc:docMk/>
            <pc:sldMk cId="4157915055" sldId="258"/>
            <ac:picMk id="22" creationId="{8FB9F52A-54ED-0220-74C8-6E5E6973CDF0}"/>
          </ac:picMkLst>
        </pc:picChg>
        <pc:picChg chg="add del mod">
          <ac:chgData name="DAVI DE BRITO JUNIOR" userId="931c5f57-e0d8-4355-b41e-e37763265c60" providerId="ADAL" clId="{55A9B8AC-CFBA-4FA3-9737-1E05E682DB2F}" dt="2024-03-28T16:02:39.101" v="587" actId="478"/>
          <ac:picMkLst>
            <pc:docMk/>
            <pc:sldMk cId="4157915055" sldId="258"/>
            <ac:picMk id="23" creationId="{11A37DF6-1B24-9E0D-D933-159E81593EC3}"/>
          </ac:picMkLst>
        </pc:picChg>
        <pc:picChg chg="add del mod">
          <ac:chgData name="DAVI DE BRITO JUNIOR" userId="931c5f57-e0d8-4355-b41e-e37763265c60" providerId="ADAL" clId="{55A9B8AC-CFBA-4FA3-9737-1E05E682DB2F}" dt="2024-03-28T16:04:45.705" v="645" actId="478"/>
          <ac:picMkLst>
            <pc:docMk/>
            <pc:sldMk cId="4157915055" sldId="258"/>
            <ac:picMk id="25" creationId="{0B38D0DA-D333-1779-F47B-0715576E5B90}"/>
          </ac:picMkLst>
        </pc:picChg>
        <pc:picChg chg="add mod">
          <ac:chgData name="DAVI DE BRITO JUNIOR" userId="931c5f57-e0d8-4355-b41e-e37763265c60" providerId="ADAL" clId="{55A9B8AC-CFBA-4FA3-9737-1E05E682DB2F}" dt="2024-03-28T16:30:55.020" v="855" actId="1076"/>
          <ac:picMkLst>
            <pc:docMk/>
            <pc:sldMk cId="4157915055" sldId="258"/>
            <ac:picMk id="26" creationId="{81C97C75-2705-5586-3284-F6E58141F5CC}"/>
          </ac:picMkLst>
        </pc:picChg>
      </pc:sldChg>
      <pc:sldChg chg="addSp delSp modSp add mod modAnim">
        <pc:chgData name="DAVI DE BRITO JUNIOR" userId="931c5f57-e0d8-4355-b41e-e37763265c60" providerId="ADAL" clId="{55A9B8AC-CFBA-4FA3-9737-1E05E682DB2F}" dt="2024-03-28T16:36:46.427" v="865" actId="1076"/>
        <pc:sldMkLst>
          <pc:docMk/>
          <pc:sldMk cId="3810404379" sldId="259"/>
        </pc:sldMkLst>
        <pc:spChg chg="add mod">
          <ac:chgData name="DAVI DE BRITO JUNIOR" userId="931c5f57-e0d8-4355-b41e-e37763265c60" providerId="ADAL" clId="{55A9B8AC-CFBA-4FA3-9737-1E05E682DB2F}" dt="2024-03-28T16:05:06.053" v="654" actId="1076"/>
          <ac:spMkLst>
            <pc:docMk/>
            <pc:sldMk cId="3810404379" sldId="259"/>
            <ac:spMk id="2" creationId="{0609E605-490F-3F65-EC60-A1401225F7BC}"/>
          </ac:spMkLst>
        </pc:spChg>
        <pc:spChg chg="del">
          <ac:chgData name="DAVI DE BRITO JUNIOR" userId="931c5f57-e0d8-4355-b41e-e37763265c60" providerId="ADAL" clId="{55A9B8AC-CFBA-4FA3-9737-1E05E682DB2F}" dt="2024-03-28T16:05:07.851" v="655" actId="478"/>
          <ac:spMkLst>
            <pc:docMk/>
            <pc:sldMk cId="3810404379" sldId="259"/>
            <ac:spMk id="4" creationId="{29FBF01D-D028-EABF-499E-AAD2A0D6FFE1}"/>
          </ac:spMkLst>
        </pc:spChg>
        <pc:spChg chg="add mod">
          <ac:chgData name="DAVI DE BRITO JUNIOR" userId="931c5f57-e0d8-4355-b41e-e37763265c60" providerId="ADAL" clId="{55A9B8AC-CFBA-4FA3-9737-1E05E682DB2F}" dt="2024-03-28T16:05:27.632" v="664" actId="571"/>
          <ac:spMkLst>
            <pc:docMk/>
            <pc:sldMk cId="3810404379" sldId="259"/>
            <ac:spMk id="5" creationId="{97855CE7-7AAE-70C2-202C-6DE612A33546}"/>
          </ac:spMkLst>
        </pc:spChg>
        <pc:spChg chg="mod ord">
          <ac:chgData name="DAVI DE BRITO JUNIOR" userId="931c5f57-e0d8-4355-b41e-e37763265c60" providerId="ADAL" clId="{55A9B8AC-CFBA-4FA3-9737-1E05E682DB2F}" dt="2024-03-28T16:19:00.386" v="817" actId="1076"/>
          <ac:spMkLst>
            <pc:docMk/>
            <pc:sldMk cId="3810404379" sldId="259"/>
            <ac:spMk id="8" creationId="{F2B2B4C5-2D41-FC6F-5284-E2DB7D4EEBBC}"/>
          </ac:spMkLst>
        </pc:spChg>
        <pc:spChg chg="mod ord">
          <ac:chgData name="DAVI DE BRITO JUNIOR" userId="931c5f57-e0d8-4355-b41e-e37763265c60" providerId="ADAL" clId="{55A9B8AC-CFBA-4FA3-9737-1E05E682DB2F}" dt="2024-03-28T16:19:03.278" v="818" actId="1076"/>
          <ac:spMkLst>
            <pc:docMk/>
            <pc:sldMk cId="3810404379" sldId="259"/>
            <ac:spMk id="10" creationId="{99A64D1F-8757-E8CD-A980-F6C0195CBEAF}"/>
          </ac:spMkLst>
        </pc:spChg>
        <pc:spChg chg="add mod">
          <ac:chgData name="DAVI DE BRITO JUNIOR" userId="931c5f57-e0d8-4355-b41e-e37763265c60" providerId="ADAL" clId="{55A9B8AC-CFBA-4FA3-9737-1E05E682DB2F}" dt="2024-03-28T16:18:31.147" v="808" actId="571"/>
          <ac:spMkLst>
            <pc:docMk/>
            <pc:sldMk cId="3810404379" sldId="259"/>
            <ac:spMk id="12" creationId="{1A0D00D8-3FC6-1229-79D6-49922849A4FA}"/>
          </ac:spMkLst>
        </pc:spChg>
        <pc:spChg chg="add mod">
          <ac:chgData name="DAVI DE BRITO JUNIOR" userId="931c5f57-e0d8-4355-b41e-e37763265c60" providerId="ADAL" clId="{55A9B8AC-CFBA-4FA3-9737-1E05E682DB2F}" dt="2024-03-28T16:18:36.891" v="812" actId="571"/>
          <ac:spMkLst>
            <pc:docMk/>
            <pc:sldMk cId="3810404379" sldId="259"/>
            <ac:spMk id="13" creationId="{9F5ABB09-9A3D-5093-8872-F9EB3EF8FAE8}"/>
          </ac:spMkLst>
        </pc:spChg>
        <pc:spChg chg="mod">
          <ac:chgData name="DAVI DE BRITO JUNIOR" userId="931c5f57-e0d8-4355-b41e-e37763265c60" providerId="ADAL" clId="{55A9B8AC-CFBA-4FA3-9737-1E05E682DB2F}" dt="2024-03-28T16:18:50.430" v="815" actId="1076"/>
          <ac:spMkLst>
            <pc:docMk/>
            <pc:sldMk cId="3810404379" sldId="259"/>
            <ac:spMk id="15" creationId="{B9D77611-D522-2910-919A-B4436B59966B}"/>
          </ac:spMkLst>
        </pc:spChg>
        <pc:spChg chg="del mod">
          <ac:chgData name="DAVI DE BRITO JUNIOR" userId="931c5f57-e0d8-4355-b41e-e37763265c60" providerId="ADAL" clId="{55A9B8AC-CFBA-4FA3-9737-1E05E682DB2F}" dt="2024-03-28T16:07:10.887" v="690" actId="478"/>
          <ac:spMkLst>
            <pc:docMk/>
            <pc:sldMk cId="3810404379" sldId="259"/>
            <ac:spMk id="19" creationId="{C71CCB15-DA66-B02A-0FD2-EE87EF7AFE7C}"/>
          </ac:spMkLst>
        </pc:spChg>
        <pc:spChg chg="del mod">
          <ac:chgData name="DAVI DE BRITO JUNIOR" userId="931c5f57-e0d8-4355-b41e-e37763265c60" providerId="ADAL" clId="{55A9B8AC-CFBA-4FA3-9737-1E05E682DB2F}" dt="2024-03-28T16:05:39.374" v="669" actId="478"/>
          <ac:spMkLst>
            <pc:docMk/>
            <pc:sldMk cId="3810404379" sldId="259"/>
            <ac:spMk id="21" creationId="{395BCF89-EA2B-DDD8-A50E-0EAD06FE8EB6}"/>
          </ac:spMkLst>
        </pc:spChg>
        <pc:spChg chg="mod">
          <ac:chgData name="DAVI DE BRITO JUNIOR" userId="931c5f57-e0d8-4355-b41e-e37763265c60" providerId="ADAL" clId="{55A9B8AC-CFBA-4FA3-9737-1E05E682DB2F}" dt="2024-03-28T16:18:57.454" v="816" actId="1076"/>
          <ac:spMkLst>
            <pc:docMk/>
            <pc:sldMk cId="3810404379" sldId="259"/>
            <ac:spMk id="24" creationId="{4E53CF95-2512-2A75-1D69-CF11D64CA21E}"/>
          </ac:spMkLst>
        </pc:spChg>
        <pc:picChg chg="add mod">
          <ac:chgData name="DAVI DE BRITO JUNIOR" userId="931c5f57-e0d8-4355-b41e-e37763265c60" providerId="ADAL" clId="{55A9B8AC-CFBA-4FA3-9737-1E05E682DB2F}" dt="2024-03-28T16:05:27.632" v="664" actId="571"/>
          <ac:picMkLst>
            <pc:docMk/>
            <pc:sldMk cId="3810404379" sldId="259"/>
            <ac:picMk id="3" creationId="{97247E6E-1295-B524-017C-4B10F4628E7E}"/>
          </ac:picMkLst>
        </pc:picChg>
        <pc:picChg chg="add del mod">
          <ac:chgData name="DAVI DE BRITO JUNIOR" userId="931c5f57-e0d8-4355-b41e-e37763265c60" providerId="ADAL" clId="{55A9B8AC-CFBA-4FA3-9737-1E05E682DB2F}" dt="2024-03-28T16:08:05.043" v="703" actId="478"/>
          <ac:picMkLst>
            <pc:docMk/>
            <pc:sldMk cId="3810404379" sldId="259"/>
            <ac:picMk id="6" creationId="{2814B448-BA8A-4F89-C1A9-18C527EE0F2C}"/>
          </ac:picMkLst>
        </pc:picChg>
        <pc:picChg chg="mod">
          <ac:chgData name="DAVI DE BRITO JUNIOR" userId="931c5f57-e0d8-4355-b41e-e37763265c60" providerId="ADAL" clId="{55A9B8AC-CFBA-4FA3-9737-1E05E682DB2F}" dt="2024-03-28T16:18:33.977" v="810" actId="1076"/>
          <ac:picMkLst>
            <pc:docMk/>
            <pc:sldMk cId="3810404379" sldId="259"/>
            <ac:picMk id="7" creationId="{6455F833-0137-A3FC-545F-5F83EE9C9114}"/>
          </ac:picMkLst>
        </pc:picChg>
        <pc:picChg chg="add mod">
          <ac:chgData name="DAVI DE BRITO JUNIOR" userId="931c5f57-e0d8-4355-b41e-e37763265c60" providerId="ADAL" clId="{55A9B8AC-CFBA-4FA3-9737-1E05E682DB2F}" dt="2024-03-28T16:36:46.427" v="865" actId="1076"/>
          <ac:picMkLst>
            <pc:docMk/>
            <pc:sldMk cId="3810404379" sldId="259"/>
            <ac:picMk id="9" creationId="{4897550C-5549-CD44-4932-C0DC1003C00C}"/>
          </ac:picMkLst>
        </pc:picChg>
        <pc:picChg chg="add mod">
          <ac:chgData name="DAVI DE BRITO JUNIOR" userId="931c5f57-e0d8-4355-b41e-e37763265c60" providerId="ADAL" clId="{55A9B8AC-CFBA-4FA3-9737-1E05E682DB2F}" dt="2024-03-28T16:18:31.147" v="808" actId="571"/>
          <ac:picMkLst>
            <pc:docMk/>
            <pc:sldMk cId="3810404379" sldId="259"/>
            <ac:picMk id="11" creationId="{5936B867-2D0A-68E9-DA2B-D5AFDE1F7D1E}"/>
          </ac:picMkLst>
        </pc:picChg>
        <pc:picChg chg="del">
          <ac:chgData name="DAVI DE BRITO JUNIOR" userId="931c5f57-e0d8-4355-b41e-e37763265c60" providerId="ADAL" clId="{55A9B8AC-CFBA-4FA3-9737-1E05E682DB2F}" dt="2024-03-28T16:04:50.048" v="646" actId="478"/>
          <ac:picMkLst>
            <pc:docMk/>
            <pc:sldMk cId="3810404379" sldId="259"/>
            <ac:picMk id="23" creationId="{11A37DF6-1B24-9E0D-D933-159E81593EC3}"/>
          </ac:picMkLst>
        </pc:picChg>
      </pc:sldChg>
      <pc:sldChg chg="addSp delSp modSp new del mod delAnim modAnim chgLayout">
        <pc:chgData name="DAVI DE BRITO JUNIOR" userId="931c5f57-e0d8-4355-b41e-e37763265c60" providerId="ADAL" clId="{55A9B8AC-CFBA-4FA3-9737-1E05E682DB2F}" dt="2024-03-28T17:54:02.083" v="1677" actId="47"/>
        <pc:sldMkLst>
          <pc:docMk/>
          <pc:sldMk cId="1781699994" sldId="260"/>
        </pc:sldMkLst>
        <pc:spChg chg="del">
          <ac:chgData name="DAVI DE BRITO JUNIOR" userId="931c5f57-e0d8-4355-b41e-e37763265c60" providerId="ADAL" clId="{55A9B8AC-CFBA-4FA3-9737-1E05E682DB2F}" dt="2024-03-28T16:48:45.594" v="868" actId="478"/>
          <ac:spMkLst>
            <pc:docMk/>
            <pc:sldMk cId="1781699994" sldId="260"/>
            <ac:spMk id="2" creationId="{773A7B76-CF17-44C2-4891-853C71BE5736}"/>
          </ac:spMkLst>
        </pc:spChg>
        <pc:spChg chg="del">
          <ac:chgData name="DAVI DE BRITO JUNIOR" userId="931c5f57-e0d8-4355-b41e-e37763265c60" providerId="ADAL" clId="{55A9B8AC-CFBA-4FA3-9737-1E05E682DB2F}" dt="2024-03-28T16:48:44.244" v="867" actId="478"/>
          <ac:spMkLst>
            <pc:docMk/>
            <pc:sldMk cId="1781699994" sldId="260"/>
            <ac:spMk id="3" creationId="{31748962-93E6-32C3-1C57-F5CD86F953F1}"/>
          </ac:spMkLst>
        </pc:spChg>
        <pc:spChg chg="add mod">
          <ac:chgData name="DAVI DE BRITO JUNIOR" userId="931c5f57-e0d8-4355-b41e-e37763265c60" providerId="ADAL" clId="{55A9B8AC-CFBA-4FA3-9737-1E05E682DB2F}" dt="2024-03-28T17:20:58.601" v="1383" actId="1076"/>
          <ac:spMkLst>
            <pc:docMk/>
            <pc:sldMk cId="1781699994" sldId="260"/>
            <ac:spMk id="6" creationId="{2CB6A3D4-BA5F-FC5B-2BEA-7FD230D811CE}"/>
          </ac:spMkLst>
        </pc:spChg>
        <pc:spChg chg="add del mod ord">
          <ac:chgData name="DAVI DE BRITO JUNIOR" userId="931c5f57-e0d8-4355-b41e-e37763265c60" providerId="ADAL" clId="{55A9B8AC-CFBA-4FA3-9737-1E05E682DB2F}" dt="2024-03-28T17:19:35.182" v="1352" actId="478"/>
          <ac:spMkLst>
            <pc:docMk/>
            <pc:sldMk cId="1781699994" sldId="260"/>
            <ac:spMk id="7" creationId="{8F1B070D-CF2D-A788-CCDA-DD2DEB606206}"/>
          </ac:spMkLst>
        </pc:spChg>
        <pc:spChg chg="add del">
          <ac:chgData name="DAVI DE BRITO JUNIOR" userId="931c5f57-e0d8-4355-b41e-e37763265c60" providerId="ADAL" clId="{55A9B8AC-CFBA-4FA3-9737-1E05E682DB2F}" dt="2024-03-28T16:52:44.326" v="914" actId="11529"/>
          <ac:spMkLst>
            <pc:docMk/>
            <pc:sldMk cId="1781699994" sldId="260"/>
            <ac:spMk id="10" creationId="{49A20E81-3031-921F-9DEB-62C1A5CC9B06}"/>
          </ac:spMkLst>
        </pc:spChg>
        <pc:spChg chg="add del mod">
          <ac:chgData name="DAVI DE BRITO JUNIOR" userId="931c5f57-e0d8-4355-b41e-e37763265c60" providerId="ADAL" clId="{55A9B8AC-CFBA-4FA3-9737-1E05E682DB2F}" dt="2024-03-28T16:54:11.422" v="919" actId="478"/>
          <ac:spMkLst>
            <pc:docMk/>
            <pc:sldMk cId="1781699994" sldId="260"/>
            <ac:spMk id="12" creationId="{7D0E3637-2A4F-D70D-7B83-DC72957E4B33}"/>
          </ac:spMkLst>
        </pc:spChg>
        <pc:spChg chg="add del mod ord">
          <ac:chgData name="DAVI DE BRITO JUNIOR" userId="931c5f57-e0d8-4355-b41e-e37763265c60" providerId="ADAL" clId="{55A9B8AC-CFBA-4FA3-9737-1E05E682DB2F}" dt="2024-03-28T16:55:04.918" v="921" actId="6264"/>
          <ac:spMkLst>
            <pc:docMk/>
            <pc:sldMk cId="1781699994" sldId="260"/>
            <ac:spMk id="13" creationId="{20BF50EC-40C7-22D8-3911-70A6664945A0}"/>
          </ac:spMkLst>
        </pc:spChg>
        <pc:spChg chg="add del mod ord">
          <ac:chgData name="DAVI DE BRITO JUNIOR" userId="931c5f57-e0d8-4355-b41e-e37763265c60" providerId="ADAL" clId="{55A9B8AC-CFBA-4FA3-9737-1E05E682DB2F}" dt="2024-03-28T16:55:04.918" v="921" actId="6264"/>
          <ac:spMkLst>
            <pc:docMk/>
            <pc:sldMk cId="1781699994" sldId="260"/>
            <ac:spMk id="14" creationId="{A3FFE71A-5D36-441F-9E1F-255D03CA7F10}"/>
          </ac:spMkLst>
        </pc:spChg>
        <pc:spChg chg="add del mod ord">
          <ac:chgData name="DAVI DE BRITO JUNIOR" userId="931c5f57-e0d8-4355-b41e-e37763265c60" providerId="ADAL" clId="{55A9B8AC-CFBA-4FA3-9737-1E05E682DB2F}" dt="2024-03-28T17:19:34.279" v="1351" actId="478"/>
          <ac:spMkLst>
            <pc:docMk/>
            <pc:sldMk cId="1781699994" sldId="260"/>
            <ac:spMk id="15" creationId="{60357D34-D69E-C66F-EE95-8462036B95D7}"/>
          </ac:spMkLst>
        </pc:spChg>
        <pc:spChg chg="add del mod">
          <ac:chgData name="DAVI DE BRITO JUNIOR" userId="931c5f57-e0d8-4355-b41e-e37763265c60" providerId="ADAL" clId="{55A9B8AC-CFBA-4FA3-9737-1E05E682DB2F}" dt="2024-03-28T17:19:34.279" v="1351" actId="478"/>
          <ac:spMkLst>
            <pc:docMk/>
            <pc:sldMk cId="1781699994" sldId="260"/>
            <ac:spMk id="17" creationId="{BB78DB43-5623-A411-57E9-E6C78ADC75CC}"/>
          </ac:spMkLst>
        </pc:spChg>
        <pc:spChg chg="add del mod">
          <ac:chgData name="DAVI DE BRITO JUNIOR" userId="931c5f57-e0d8-4355-b41e-e37763265c60" providerId="ADAL" clId="{55A9B8AC-CFBA-4FA3-9737-1E05E682DB2F}" dt="2024-03-28T17:19:34.279" v="1351" actId="478"/>
          <ac:spMkLst>
            <pc:docMk/>
            <pc:sldMk cId="1781699994" sldId="260"/>
            <ac:spMk id="18" creationId="{195BB15F-2111-4D75-8709-081263D41C07}"/>
          </ac:spMkLst>
        </pc:spChg>
        <pc:spChg chg="add del mod">
          <ac:chgData name="DAVI DE BRITO JUNIOR" userId="931c5f57-e0d8-4355-b41e-e37763265c60" providerId="ADAL" clId="{55A9B8AC-CFBA-4FA3-9737-1E05E682DB2F}" dt="2024-03-28T17:19:34.279" v="1351" actId="478"/>
          <ac:spMkLst>
            <pc:docMk/>
            <pc:sldMk cId="1781699994" sldId="260"/>
            <ac:spMk id="19" creationId="{E64C86DB-DC8B-0CB8-C5CC-5B64DF24E0D4}"/>
          </ac:spMkLst>
        </pc:spChg>
        <pc:spChg chg="add del mod ord">
          <ac:chgData name="DAVI DE BRITO JUNIOR" userId="931c5f57-e0d8-4355-b41e-e37763265c60" providerId="ADAL" clId="{55A9B8AC-CFBA-4FA3-9737-1E05E682DB2F}" dt="2024-03-28T17:19:39.835" v="1357" actId="478"/>
          <ac:spMkLst>
            <pc:docMk/>
            <pc:sldMk cId="1781699994" sldId="260"/>
            <ac:spMk id="20" creationId="{D06E1E2B-117A-A877-5F3B-3D7D8F5D4606}"/>
          </ac:spMkLst>
        </pc:spChg>
        <pc:spChg chg="add del mod">
          <ac:chgData name="DAVI DE BRITO JUNIOR" userId="931c5f57-e0d8-4355-b41e-e37763265c60" providerId="ADAL" clId="{55A9B8AC-CFBA-4FA3-9737-1E05E682DB2F}" dt="2024-03-28T17:19:34.279" v="1351" actId="478"/>
          <ac:spMkLst>
            <pc:docMk/>
            <pc:sldMk cId="1781699994" sldId="260"/>
            <ac:spMk id="21" creationId="{8C38F126-3610-61AF-78C8-56AF7C7C2AEB}"/>
          </ac:spMkLst>
        </pc:spChg>
        <pc:spChg chg="add del mod ord">
          <ac:chgData name="DAVI DE BRITO JUNIOR" userId="931c5f57-e0d8-4355-b41e-e37763265c60" providerId="ADAL" clId="{55A9B8AC-CFBA-4FA3-9737-1E05E682DB2F}" dt="2024-03-28T17:19:38.801" v="1356" actId="478"/>
          <ac:spMkLst>
            <pc:docMk/>
            <pc:sldMk cId="1781699994" sldId="260"/>
            <ac:spMk id="22" creationId="{0A3538DD-5CC6-ADB6-9F26-5E3198B84E4F}"/>
          </ac:spMkLst>
        </pc:spChg>
        <pc:spChg chg="add del mod">
          <ac:chgData name="DAVI DE BRITO JUNIOR" userId="931c5f57-e0d8-4355-b41e-e37763265c60" providerId="ADAL" clId="{55A9B8AC-CFBA-4FA3-9737-1E05E682DB2F}" dt="2024-03-28T17:19:34.279" v="1351" actId="478"/>
          <ac:spMkLst>
            <pc:docMk/>
            <pc:sldMk cId="1781699994" sldId="260"/>
            <ac:spMk id="23" creationId="{40F8C117-8797-C97E-C06B-D7BBDEECAF9E}"/>
          </ac:spMkLst>
        </pc:spChg>
        <pc:spChg chg="add del mod">
          <ac:chgData name="DAVI DE BRITO JUNIOR" userId="931c5f57-e0d8-4355-b41e-e37763265c60" providerId="ADAL" clId="{55A9B8AC-CFBA-4FA3-9737-1E05E682DB2F}" dt="2024-03-28T17:19:34.279" v="1351" actId="478"/>
          <ac:spMkLst>
            <pc:docMk/>
            <pc:sldMk cId="1781699994" sldId="260"/>
            <ac:spMk id="24" creationId="{59B00753-9766-B1D8-1570-4681512F7B94}"/>
          </ac:spMkLst>
        </pc:spChg>
        <pc:spChg chg="add del mod">
          <ac:chgData name="DAVI DE BRITO JUNIOR" userId="931c5f57-e0d8-4355-b41e-e37763265c60" providerId="ADAL" clId="{55A9B8AC-CFBA-4FA3-9737-1E05E682DB2F}" dt="2024-03-28T17:19:34.279" v="1351" actId="478"/>
          <ac:spMkLst>
            <pc:docMk/>
            <pc:sldMk cId="1781699994" sldId="260"/>
            <ac:spMk id="25" creationId="{404BE6B4-E995-CD9E-86BF-79A60DD73320}"/>
          </ac:spMkLst>
        </pc:spChg>
        <pc:spChg chg="add del mod">
          <ac:chgData name="DAVI DE BRITO JUNIOR" userId="931c5f57-e0d8-4355-b41e-e37763265c60" providerId="ADAL" clId="{55A9B8AC-CFBA-4FA3-9737-1E05E682DB2F}" dt="2024-03-28T17:19:37.982" v="1355" actId="478"/>
          <ac:spMkLst>
            <pc:docMk/>
            <pc:sldMk cId="1781699994" sldId="260"/>
            <ac:spMk id="26" creationId="{3A713D8C-C919-D96B-A132-E3FF03DE03A6}"/>
          </ac:spMkLst>
        </pc:spChg>
        <pc:spChg chg="add mod">
          <ac:chgData name="DAVI DE BRITO JUNIOR" userId="931c5f57-e0d8-4355-b41e-e37763265c60" providerId="ADAL" clId="{55A9B8AC-CFBA-4FA3-9737-1E05E682DB2F}" dt="2024-03-28T17:36:46.420" v="1577" actId="2085"/>
          <ac:spMkLst>
            <pc:docMk/>
            <pc:sldMk cId="1781699994" sldId="260"/>
            <ac:spMk id="27" creationId="{88C289AD-C11C-4A73-7E12-BA7672A3CB4F}"/>
          </ac:spMkLst>
        </pc:spChg>
        <pc:spChg chg="add mod">
          <ac:chgData name="DAVI DE BRITO JUNIOR" userId="931c5f57-e0d8-4355-b41e-e37763265c60" providerId="ADAL" clId="{55A9B8AC-CFBA-4FA3-9737-1E05E682DB2F}" dt="2024-03-28T17:36:41.191" v="1574" actId="2085"/>
          <ac:spMkLst>
            <pc:docMk/>
            <pc:sldMk cId="1781699994" sldId="260"/>
            <ac:spMk id="28" creationId="{1E15AE91-C244-ED44-09A4-69905484FA26}"/>
          </ac:spMkLst>
        </pc:spChg>
        <pc:spChg chg="add mod">
          <ac:chgData name="DAVI DE BRITO JUNIOR" userId="931c5f57-e0d8-4355-b41e-e37763265c60" providerId="ADAL" clId="{55A9B8AC-CFBA-4FA3-9737-1E05E682DB2F}" dt="2024-03-28T17:36:43.148" v="1575" actId="2085"/>
          <ac:spMkLst>
            <pc:docMk/>
            <pc:sldMk cId="1781699994" sldId="260"/>
            <ac:spMk id="29" creationId="{DB98DDAB-35E9-AB4E-C79C-E2DBD9D1C237}"/>
          </ac:spMkLst>
        </pc:spChg>
        <pc:spChg chg="add mod">
          <ac:chgData name="DAVI DE BRITO JUNIOR" userId="931c5f57-e0d8-4355-b41e-e37763265c60" providerId="ADAL" clId="{55A9B8AC-CFBA-4FA3-9737-1E05E682DB2F}" dt="2024-03-28T17:36:44.620" v="1576" actId="2085"/>
          <ac:spMkLst>
            <pc:docMk/>
            <pc:sldMk cId="1781699994" sldId="260"/>
            <ac:spMk id="30" creationId="{1BFEAB0F-8179-F3E3-1960-8A94834352F9}"/>
          </ac:spMkLst>
        </pc:spChg>
        <pc:spChg chg="add mod">
          <ac:chgData name="DAVI DE BRITO JUNIOR" userId="931c5f57-e0d8-4355-b41e-e37763265c60" providerId="ADAL" clId="{55A9B8AC-CFBA-4FA3-9737-1E05E682DB2F}" dt="2024-03-28T17:25:09.804" v="1408"/>
          <ac:spMkLst>
            <pc:docMk/>
            <pc:sldMk cId="1781699994" sldId="260"/>
            <ac:spMk id="31" creationId="{74868120-F85F-DEF4-4FAB-12DD0D8CABC8}"/>
          </ac:spMkLst>
        </pc:spChg>
        <pc:spChg chg="add mod">
          <ac:chgData name="DAVI DE BRITO JUNIOR" userId="931c5f57-e0d8-4355-b41e-e37763265c60" providerId="ADAL" clId="{55A9B8AC-CFBA-4FA3-9737-1E05E682DB2F}" dt="2024-03-28T17:36:14.643" v="1570"/>
          <ac:spMkLst>
            <pc:docMk/>
            <pc:sldMk cId="1781699994" sldId="260"/>
            <ac:spMk id="32" creationId="{93E0E714-A36C-816A-F90D-D4486CD30397}"/>
          </ac:spMkLst>
        </pc:spChg>
        <pc:spChg chg="add mod">
          <ac:chgData name="DAVI DE BRITO JUNIOR" userId="931c5f57-e0d8-4355-b41e-e37763265c60" providerId="ADAL" clId="{55A9B8AC-CFBA-4FA3-9737-1E05E682DB2F}" dt="2024-03-28T17:36:51.280" v="1578"/>
          <ac:spMkLst>
            <pc:docMk/>
            <pc:sldMk cId="1781699994" sldId="260"/>
            <ac:spMk id="33" creationId="{4BCCAB63-8636-F9C4-101F-29500BE28501}"/>
          </ac:spMkLst>
        </pc:spChg>
        <pc:spChg chg="add mod">
          <ac:chgData name="DAVI DE BRITO JUNIOR" userId="931c5f57-e0d8-4355-b41e-e37763265c60" providerId="ADAL" clId="{55A9B8AC-CFBA-4FA3-9737-1E05E682DB2F}" dt="2024-03-28T17:36:56.517" v="1579"/>
          <ac:spMkLst>
            <pc:docMk/>
            <pc:sldMk cId="1781699994" sldId="260"/>
            <ac:spMk id="34" creationId="{007860DA-EB7B-1F8C-1005-6FE3620B5AB2}"/>
          </ac:spMkLst>
        </pc:spChg>
        <pc:picChg chg="add del mod">
          <ac:chgData name="DAVI DE BRITO JUNIOR" userId="931c5f57-e0d8-4355-b41e-e37763265c60" providerId="ADAL" clId="{55A9B8AC-CFBA-4FA3-9737-1E05E682DB2F}" dt="2024-03-28T16:49:52.965" v="871" actId="478"/>
          <ac:picMkLst>
            <pc:docMk/>
            <pc:sldMk cId="1781699994" sldId="260"/>
            <ac:picMk id="5" creationId="{B571B941-AA57-C4F5-968F-7835ADF196DB}"/>
          </ac:picMkLst>
        </pc:picChg>
        <pc:picChg chg="add del mod">
          <ac:chgData name="DAVI DE BRITO JUNIOR" userId="931c5f57-e0d8-4355-b41e-e37763265c60" providerId="ADAL" clId="{55A9B8AC-CFBA-4FA3-9737-1E05E682DB2F}" dt="2024-03-28T16:55:53.345" v="925" actId="21"/>
          <ac:picMkLst>
            <pc:docMk/>
            <pc:sldMk cId="1781699994" sldId="260"/>
            <ac:picMk id="9" creationId="{2CDF1236-2927-6190-99FB-FF49EA49F86C}"/>
          </ac:picMkLst>
        </pc:picChg>
        <pc:picChg chg="add del mod ord">
          <ac:chgData name="DAVI DE BRITO JUNIOR" userId="931c5f57-e0d8-4355-b41e-e37763265c60" providerId="ADAL" clId="{55A9B8AC-CFBA-4FA3-9737-1E05E682DB2F}" dt="2024-03-28T17:02:50.210" v="942" actId="478"/>
          <ac:picMkLst>
            <pc:docMk/>
            <pc:sldMk cId="1781699994" sldId="260"/>
            <ac:picMk id="16" creationId="{2CDF1236-2927-6190-99FB-FF49EA49F86C}"/>
          </ac:picMkLst>
        </pc:picChg>
      </pc:sldChg>
      <pc:sldChg chg="addSp delSp modSp add mod modTransition modAnim">
        <pc:chgData name="DAVI DE BRITO JUNIOR" userId="931c5f57-e0d8-4355-b41e-e37763265c60" providerId="ADAL" clId="{55A9B8AC-CFBA-4FA3-9737-1E05E682DB2F}" dt="2024-03-28T17:57:55.742" v="1688" actId="1076"/>
        <pc:sldMkLst>
          <pc:docMk/>
          <pc:sldMk cId="2458702924" sldId="261"/>
        </pc:sldMkLst>
        <pc:spChg chg="add mod">
          <ac:chgData name="DAVI DE BRITO JUNIOR" userId="931c5f57-e0d8-4355-b41e-e37763265c60" providerId="ADAL" clId="{55A9B8AC-CFBA-4FA3-9737-1E05E682DB2F}" dt="2024-03-28T17:34:49.561" v="1569" actId="1076"/>
          <ac:spMkLst>
            <pc:docMk/>
            <pc:sldMk cId="2458702924" sldId="261"/>
            <ac:spMk id="2" creationId="{4875008D-C84D-28D6-3751-AEE736D8315B}"/>
          </ac:spMkLst>
        </pc:spChg>
        <pc:spChg chg="add mod">
          <ac:chgData name="DAVI DE BRITO JUNIOR" userId="931c5f57-e0d8-4355-b41e-e37763265c60" providerId="ADAL" clId="{55A9B8AC-CFBA-4FA3-9737-1E05E682DB2F}" dt="2024-03-28T17:33:36.401" v="1540" actId="1076"/>
          <ac:spMkLst>
            <pc:docMk/>
            <pc:sldMk cId="2458702924" sldId="261"/>
            <ac:spMk id="3" creationId="{2AD4B1BB-EEB0-9239-522A-9A12CC795328}"/>
          </ac:spMkLst>
        </pc:spChg>
        <pc:spChg chg="add mod">
          <ac:chgData name="DAVI DE BRITO JUNIOR" userId="931c5f57-e0d8-4355-b41e-e37763265c60" providerId="ADAL" clId="{55A9B8AC-CFBA-4FA3-9737-1E05E682DB2F}" dt="2024-03-28T17:57:55.742" v="1688" actId="1076"/>
          <ac:spMkLst>
            <pc:docMk/>
            <pc:sldMk cId="2458702924" sldId="261"/>
            <ac:spMk id="4" creationId="{3115D6A6-9B13-B9EF-C613-184F7339982F}"/>
          </ac:spMkLst>
        </pc:spChg>
        <pc:spChg chg="mod">
          <ac:chgData name="DAVI DE BRITO JUNIOR" userId="931c5f57-e0d8-4355-b41e-e37763265c60" providerId="ADAL" clId="{55A9B8AC-CFBA-4FA3-9737-1E05E682DB2F}" dt="2024-03-28T17:54:55.504" v="1678" actId="207"/>
          <ac:spMkLst>
            <pc:docMk/>
            <pc:sldMk cId="2458702924" sldId="261"/>
            <ac:spMk id="27" creationId="{88C289AD-C11C-4A73-7E12-BA7672A3CB4F}"/>
          </ac:spMkLst>
        </pc:spChg>
        <pc:spChg chg="mod">
          <ac:chgData name="DAVI DE BRITO JUNIOR" userId="931c5f57-e0d8-4355-b41e-e37763265c60" providerId="ADAL" clId="{55A9B8AC-CFBA-4FA3-9737-1E05E682DB2F}" dt="2024-03-28T17:28:57.846" v="1424" actId="2085"/>
          <ac:spMkLst>
            <pc:docMk/>
            <pc:sldMk cId="2458702924" sldId="261"/>
            <ac:spMk id="28" creationId="{1E15AE91-C244-ED44-09A4-69905484FA26}"/>
          </ac:spMkLst>
        </pc:spChg>
        <pc:spChg chg="mod">
          <ac:chgData name="DAVI DE BRITO JUNIOR" userId="931c5f57-e0d8-4355-b41e-e37763265c60" providerId="ADAL" clId="{55A9B8AC-CFBA-4FA3-9737-1E05E682DB2F}" dt="2024-03-28T17:28:59.421" v="1425" actId="2085"/>
          <ac:spMkLst>
            <pc:docMk/>
            <pc:sldMk cId="2458702924" sldId="261"/>
            <ac:spMk id="29" creationId="{DB98DDAB-35E9-AB4E-C79C-E2DBD9D1C237}"/>
          </ac:spMkLst>
        </pc:spChg>
        <pc:spChg chg="del">
          <ac:chgData name="DAVI DE BRITO JUNIOR" userId="931c5f57-e0d8-4355-b41e-e37763265c60" providerId="ADAL" clId="{55A9B8AC-CFBA-4FA3-9737-1E05E682DB2F}" dt="2024-03-28T17:26:03.996" v="1410" actId="478"/>
          <ac:spMkLst>
            <pc:docMk/>
            <pc:sldMk cId="2458702924" sldId="261"/>
            <ac:spMk id="30" creationId="{1BFEAB0F-8179-F3E3-1960-8A94834352F9}"/>
          </ac:spMkLst>
        </pc:spChg>
        <pc:spChg chg="mod">
          <ac:chgData name="DAVI DE BRITO JUNIOR" userId="931c5f57-e0d8-4355-b41e-e37763265c60" providerId="ADAL" clId="{55A9B8AC-CFBA-4FA3-9737-1E05E682DB2F}" dt="2024-03-28T17:29:54.196" v="1471" actId="14861"/>
          <ac:spMkLst>
            <pc:docMk/>
            <pc:sldMk cId="2458702924" sldId="261"/>
            <ac:spMk id="31" creationId="{74868120-F85F-DEF4-4FAB-12DD0D8CABC8}"/>
          </ac:spMkLst>
        </pc:spChg>
        <pc:spChg chg="mod">
          <ac:chgData name="DAVI DE BRITO JUNIOR" userId="931c5f57-e0d8-4355-b41e-e37763265c60" providerId="ADAL" clId="{55A9B8AC-CFBA-4FA3-9737-1E05E682DB2F}" dt="2024-03-28T17:37:08.865" v="1580"/>
          <ac:spMkLst>
            <pc:docMk/>
            <pc:sldMk cId="2458702924" sldId="261"/>
            <ac:spMk id="32" creationId="{93E0E714-A36C-816A-F90D-D4486CD30397}"/>
          </ac:spMkLst>
        </pc:spChg>
        <pc:spChg chg="mod">
          <ac:chgData name="DAVI DE BRITO JUNIOR" userId="931c5f57-e0d8-4355-b41e-e37763265c60" providerId="ADAL" clId="{55A9B8AC-CFBA-4FA3-9737-1E05E682DB2F}" dt="2024-03-28T17:37:12.409" v="1581"/>
          <ac:spMkLst>
            <pc:docMk/>
            <pc:sldMk cId="2458702924" sldId="261"/>
            <ac:spMk id="33" creationId="{4BCCAB63-8636-F9C4-101F-29500BE28501}"/>
          </ac:spMkLst>
        </pc:spChg>
        <pc:spChg chg="del">
          <ac:chgData name="DAVI DE BRITO JUNIOR" userId="931c5f57-e0d8-4355-b41e-e37763265c60" providerId="ADAL" clId="{55A9B8AC-CFBA-4FA3-9737-1E05E682DB2F}" dt="2024-03-28T17:26:04.867" v="1411" actId="478"/>
          <ac:spMkLst>
            <pc:docMk/>
            <pc:sldMk cId="2458702924" sldId="261"/>
            <ac:spMk id="34" creationId="{007860DA-EB7B-1F8C-1005-6FE3620B5AB2}"/>
          </ac:spMkLst>
        </pc:spChg>
      </pc:sldChg>
      <pc:sldChg chg="addSp delSp modSp add mod ord modTransition modAnim">
        <pc:chgData name="DAVI DE BRITO JUNIOR" userId="931c5f57-e0d8-4355-b41e-e37763265c60" providerId="ADAL" clId="{55A9B8AC-CFBA-4FA3-9737-1E05E682DB2F}" dt="2024-03-28T18:00:49.671" v="1753" actId="123"/>
        <pc:sldMkLst>
          <pc:docMk/>
          <pc:sldMk cId="2503539522" sldId="262"/>
        </pc:sldMkLst>
        <pc:spChg chg="add mod">
          <ac:chgData name="DAVI DE BRITO JUNIOR" userId="931c5f57-e0d8-4355-b41e-e37763265c60" providerId="ADAL" clId="{55A9B8AC-CFBA-4FA3-9737-1E05E682DB2F}" dt="2024-03-28T17:59:23.955" v="1726" actId="1076"/>
          <ac:spMkLst>
            <pc:docMk/>
            <pc:sldMk cId="2503539522" sldId="262"/>
            <ac:spMk id="2" creationId="{C2D90C66-E975-89AC-F3C3-510601403D5E}"/>
          </ac:spMkLst>
        </pc:spChg>
        <pc:spChg chg="add mod">
          <ac:chgData name="DAVI DE BRITO JUNIOR" userId="931c5f57-e0d8-4355-b41e-e37763265c60" providerId="ADAL" clId="{55A9B8AC-CFBA-4FA3-9737-1E05E682DB2F}" dt="2024-03-28T18:00:01.727" v="1744" actId="20577"/>
          <ac:spMkLst>
            <pc:docMk/>
            <pc:sldMk cId="2503539522" sldId="262"/>
            <ac:spMk id="3" creationId="{26713D19-5FAA-D36D-803A-E8FBD986537C}"/>
          </ac:spMkLst>
        </pc:spChg>
        <pc:spChg chg="add mod">
          <ac:chgData name="DAVI DE BRITO JUNIOR" userId="931c5f57-e0d8-4355-b41e-e37763265c60" providerId="ADAL" clId="{55A9B8AC-CFBA-4FA3-9737-1E05E682DB2F}" dt="2024-03-28T18:00:49.671" v="1753" actId="123"/>
          <ac:spMkLst>
            <pc:docMk/>
            <pc:sldMk cId="2503539522" sldId="262"/>
            <ac:spMk id="4" creationId="{71DCF039-28BE-0A28-7638-B1BF671CB737}"/>
          </ac:spMkLst>
        </pc:spChg>
        <pc:spChg chg="mod">
          <ac:chgData name="DAVI DE BRITO JUNIOR" userId="931c5f57-e0d8-4355-b41e-e37763265c60" providerId="ADAL" clId="{55A9B8AC-CFBA-4FA3-9737-1E05E682DB2F}" dt="2024-03-28T17:39:21.536" v="1604" actId="207"/>
          <ac:spMkLst>
            <pc:docMk/>
            <pc:sldMk cId="2503539522" sldId="262"/>
            <ac:spMk id="28" creationId="{1E15AE91-C244-ED44-09A4-69905484FA26}"/>
          </ac:spMkLst>
        </pc:spChg>
        <pc:spChg chg="mod">
          <ac:chgData name="DAVI DE BRITO JUNIOR" userId="931c5f57-e0d8-4355-b41e-e37763265c60" providerId="ADAL" clId="{55A9B8AC-CFBA-4FA3-9737-1E05E682DB2F}" dt="2024-03-28T17:37:51.770" v="1587" actId="1076"/>
          <ac:spMkLst>
            <pc:docMk/>
            <pc:sldMk cId="2503539522" sldId="262"/>
            <ac:spMk id="29" creationId="{DB98DDAB-35E9-AB4E-C79C-E2DBD9D1C237}"/>
          </ac:spMkLst>
        </pc:spChg>
        <pc:spChg chg="del">
          <ac:chgData name="DAVI DE BRITO JUNIOR" userId="931c5f57-e0d8-4355-b41e-e37763265c60" providerId="ADAL" clId="{55A9B8AC-CFBA-4FA3-9737-1E05E682DB2F}" dt="2024-03-28T17:37:47.872" v="1585" actId="478"/>
          <ac:spMkLst>
            <pc:docMk/>
            <pc:sldMk cId="2503539522" sldId="262"/>
            <ac:spMk id="30" creationId="{1BFEAB0F-8179-F3E3-1960-8A94834352F9}"/>
          </ac:spMkLst>
        </pc:spChg>
        <pc:spChg chg="mod">
          <ac:chgData name="DAVI DE BRITO JUNIOR" userId="931c5f57-e0d8-4355-b41e-e37763265c60" providerId="ADAL" clId="{55A9B8AC-CFBA-4FA3-9737-1E05E682DB2F}" dt="2024-03-28T17:39:27.260" v="1605"/>
          <ac:spMkLst>
            <pc:docMk/>
            <pc:sldMk cId="2503539522" sldId="262"/>
            <ac:spMk id="32" creationId="{93E0E714-A36C-816A-F90D-D4486CD30397}"/>
          </ac:spMkLst>
        </pc:spChg>
        <pc:spChg chg="mod">
          <ac:chgData name="DAVI DE BRITO JUNIOR" userId="931c5f57-e0d8-4355-b41e-e37763265c60" providerId="ADAL" clId="{55A9B8AC-CFBA-4FA3-9737-1E05E682DB2F}" dt="2024-03-28T17:37:54.502" v="1588" actId="1076"/>
          <ac:spMkLst>
            <pc:docMk/>
            <pc:sldMk cId="2503539522" sldId="262"/>
            <ac:spMk id="33" creationId="{4BCCAB63-8636-F9C4-101F-29500BE28501}"/>
          </ac:spMkLst>
        </pc:spChg>
        <pc:spChg chg="del">
          <ac:chgData name="DAVI DE BRITO JUNIOR" userId="931c5f57-e0d8-4355-b41e-e37763265c60" providerId="ADAL" clId="{55A9B8AC-CFBA-4FA3-9737-1E05E682DB2F}" dt="2024-03-28T17:37:48.741" v="1586" actId="478"/>
          <ac:spMkLst>
            <pc:docMk/>
            <pc:sldMk cId="2503539522" sldId="262"/>
            <ac:spMk id="34" creationId="{007860DA-EB7B-1F8C-1005-6FE3620B5AB2}"/>
          </ac:spMkLst>
        </pc:spChg>
      </pc:sldChg>
      <pc:sldChg chg="addSp delSp modSp add mod ord modTransition modAnim">
        <pc:chgData name="DAVI DE BRITO JUNIOR" userId="931c5f57-e0d8-4355-b41e-e37763265c60" providerId="ADAL" clId="{55A9B8AC-CFBA-4FA3-9737-1E05E682DB2F}" dt="2024-03-28T18:02:44.276" v="1784" actId="1076"/>
        <pc:sldMkLst>
          <pc:docMk/>
          <pc:sldMk cId="123832178" sldId="263"/>
        </pc:sldMkLst>
        <pc:spChg chg="add mod">
          <ac:chgData name="DAVI DE BRITO JUNIOR" userId="931c5f57-e0d8-4355-b41e-e37763265c60" providerId="ADAL" clId="{55A9B8AC-CFBA-4FA3-9737-1E05E682DB2F}" dt="2024-03-28T18:01:20.522" v="1762" actId="20577"/>
          <ac:spMkLst>
            <pc:docMk/>
            <pc:sldMk cId="123832178" sldId="263"/>
            <ac:spMk id="2" creationId="{1BE8CF96-FB12-3A63-DC4E-AEA2C3B1BA1A}"/>
          </ac:spMkLst>
        </pc:spChg>
        <pc:spChg chg="add mod">
          <ac:chgData name="DAVI DE BRITO JUNIOR" userId="931c5f57-e0d8-4355-b41e-e37763265c60" providerId="ADAL" clId="{55A9B8AC-CFBA-4FA3-9737-1E05E682DB2F}" dt="2024-03-28T18:01:43.443" v="1774" actId="20577"/>
          <ac:spMkLst>
            <pc:docMk/>
            <pc:sldMk cId="123832178" sldId="263"/>
            <ac:spMk id="3" creationId="{A4836035-4C76-2B80-1ECC-6B29ED2A3428}"/>
          </ac:spMkLst>
        </pc:spChg>
        <pc:spChg chg="add mod">
          <ac:chgData name="DAVI DE BRITO JUNIOR" userId="931c5f57-e0d8-4355-b41e-e37763265c60" providerId="ADAL" clId="{55A9B8AC-CFBA-4FA3-9737-1E05E682DB2F}" dt="2024-03-28T18:02:44.276" v="1784" actId="1076"/>
          <ac:spMkLst>
            <pc:docMk/>
            <pc:sldMk cId="123832178" sldId="263"/>
            <ac:spMk id="4" creationId="{736F20EA-5019-558A-71D6-65B088F38245}"/>
          </ac:spMkLst>
        </pc:spChg>
        <pc:spChg chg="del">
          <ac:chgData name="DAVI DE BRITO JUNIOR" userId="931c5f57-e0d8-4355-b41e-e37763265c60" providerId="ADAL" clId="{55A9B8AC-CFBA-4FA3-9737-1E05E682DB2F}" dt="2024-03-28T17:40:35.856" v="1613" actId="478"/>
          <ac:spMkLst>
            <pc:docMk/>
            <pc:sldMk cId="123832178" sldId="263"/>
            <ac:spMk id="27" creationId="{88C289AD-C11C-4A73-7E12-BA7672A3CB4F}"/>
          </ac:spMkLst>
        </pc:spChg>
        <pc:spChg chg="add del mod">
          <ac:chgData name="DAVI DE BRITO JUNIOR" userId="931c5f57-e0d8-4355-b41e-e37763265c60" providerId="ADAL" clId="{55A9B8AC-CFBA-4FA3-9737-1E05E682DB2F}" dt="2024-03-28T17:40:50.035" v="1619" actId="1076"/>
          <ac:spMkLst>
            <pc:docMk/>
            <pc:sldMk cId="123832178" sldId="263"/>
            <ac:spMk id="28" creationId="{1E15AE91-C244-ED44-09A4-69905484FA26}"/>
          </ac:spMkLst>
        </pc:spChg>
        <pc:spChg chg="mod">
          <ac:chgData name="DAVI DE BRITO JUNIOR" userId="931c5f57-e0d8-4355-b41e-e37763265c60" providerId="ADAL" clId="{55A9B8AC-CFBA-4FA3-9737-1E05E682DB2F}" dt="2024-03-28T18:02:40.071" v="1783" actId="1076"/>
          <ac:spMkLst>
            <pc:docMk/>
            <pc:sldMk cId="123832178" sldId="263"/>
            <ac:spMk id="29" creationId="{DB98DDAB-35E9-AB4E-C79C-E2DBD9D1C237}"/>
          </ac:spMkLst>
        </pc:spChg>
        <pc:spChg chg="del">
          <ac:chgData name="DAVI DE BRITO JUNIOR" userId="931c5f57-e0d8-4355-b41e-e37763265c60" providerId="ADAL" clId="{55A9B8AC-CFBA-4FA3-9737-1E05E682DB2F}" dt="2024-03-28T17:40:36.650" v="1614" actId="478"/>
          <ac:spMkLst>
            <pc:docMk/>
            <pc:sldMk cId="123832178" sldId="263"/>
            <ac:spMk id="31" creationId="{74868120-F85F-DEF4-4FAB-12DD0D8CABC8}"/>
          </ac:spMkLst>
        </pc:spChg>
        <pc:spChg chg="add del mod">
          <ac:chgData name="DAVI DE BRITO JUNIOR" userId="931c5f57-e0d8-4355-b41e-e37763265c60" providerId="ADAL" clId="{55A9B8AC-CFBA-4FA3-9737-1E05E682DB2F}" dt="2024-03-28T17:40:53.618" v="1620" actId="1076"/>
          <ac:spMkLst>
            <pc:docMk/>
            <pc:sldMk cId="123832178" sldId="263"/>
            <ac:spMk id="32" creationId="{93E0E714-A36C-816A-F90D-D4486CD30397}"/>
          </ac:spMkLst>
        </pc:spChg>
        <pc:spChg chg="mod">
          <ac:chgData name="DAVI DE BRITO JUNIOR" userId="931c5f57-e0d8-4355-b41e-e37763265c60" providerId="ADAL" clId="{55A9B8AC-CFBA-4FA3-9737-1E05E682DB2F}" dt="2024-03-28T17:48:57.244" v="1641" actId="14861"/>
          <ac:spMkLst>
            <pc:docMk/>
            <pc:sldMk cId="123832178" sldId="263"/>
            <ac:spMk id="33" creationId="{4BCCAB63-8636-F9C4-101F-29500BE28501}"/>
          </ac:spMkLst>
        </pc:spChg>
      </pc:sldChg>
      <pc:sldChg chg="addSp delSp modSp add mod ord modTransition modAnim">
        <pc:chgData name="DAVI DE BRITO JUNIOR" userId="931c5f57-e0d8-4355-b41e-e37763265c60" providerId="ADAL" clId="{55A9B8AC-CFBA-4FA3-9737-1E05E682DB2F}" dt="2024-03-28T19:13:46.512" v="2143" actId="2711"/>
        <pc:sldMkLst>
          <pc:docMk/>
          <pc:sldMk cId="3270103069" sldId="264"/>
        </pc:sldMkLst>
        <pc:spChg chg="add mod">
          <ac:chgData name="DAVI DE BRITO JUNIOR" userId="931c5f57-e0d8-4355-b41e-e37763265c60" providerId="ADAL" clId="{55A9B8AC-CFBA-4FA3-9737-1E05E682DB2F}" dt="2024-03-28T18:03:37.365" v="1809" actId="20577"/>
          <ac:spMkLst>
            <pc:docMk/>
            <pc:sldMk cId="3270103069" sldId="264"/>
            <ac:spMk id="2" creationId="{A457374D-9512-2A14-BEC2-FEAE5162FEF0}"/>
          </ac:spMkLst>
        </pc:spChg>
        <pc:spChg chg="add mod">
          <ac:chgData name="DAVI DE BRITO JUNIOR" userId="931c5f57-e0d8-4355-b41e-e37763265c60" providerId="ADAL" clId="{55A9B8AC-CFBA-4FA3-9737-1E05E682DB2F}" dt="2024-03-28T18:03:11.723" v="1790"/>
          <ac:spMkLst>
            <pc:docMk/>
            <pc:sldMk cId="3270103069" sldId="264"/>
            <ac:spMk id="3" creationId="{35F20F1E-0853-A3D5-6C81-925DD3593D4D}"/>
          </ac:spMkLst>
        </pc:spChg>
        <pc:spChg chg="add mod">
          <ac:chgData name="DAVI DE BRITO JUNIOR" userId="931c5f57-e0d8-4355-b41e-e37763265c60" providerId="ADAL" clId="{55A9B8AC-CFBA-4FA3-9737-1E05E682DB2F}" dt="2024-03-28T18:05:25.376" v="1827" actId="20577"/>
          <ac:spMkLst>
            <pc:docMk/>
            <pc:sldMk cId="3270103069" sldId="264"/>
            <ac:spMk id="4" creationId="{5A39263F-FFF1-CF47-641A-BD6FC60D7BEB}"/>
          </ac:spMkLst>
        </pc:spChg>
        <pc:spChg chg="mod">
          <ac:chgData name="DAVI DE BRITO JUNIOR" userId="931c5f57-e0d8-4355-b41e-e37763265c60" providerId="ADAL" clId="{55A9B8AC-CFBA-4FA3-9737-1E05E682DB2F}" dt="2024-03-28T19:13:46.512" v="2143" actId="2711"/>
          <ac:spMkLst>
            <pc:docMk/>
            <pc:sldMk cId="3270103069" sldId="264"/>
            <ac:spMk id="6" creationId="{2CB6A3D4-BA5F-FC5B-2BEA-7FD230D811CE}"/>
          </ac:spMkLst>
        </pc:spChg>
        <pc:spChg chg="del">
          <ac:chgData name="DAVI DE BRITO JUNIOR" userId="931c5f57-e0d8-4355-b41e-e37763265c60" providerId="ADAL" clId="{55A9B8AC-CFBA-4FA3-9737-1E05E682DB2F}" dt="2024-03-28T17:49:50.339" v="1647" actId="478"/>
          <ac:spMkLst>
            <pc:docMk/>
            <pc:sldMk cId="3270103069" sldId="264"/>
            <ac:spMk id="27" creationId="{88C289AD-C11C-4A73-7E12-BA7672A3CB4F}"/>
          </ac:spMkLst>
        </pc:spChg>
        <pc:spChg chg="mod">
          <ac:chgData name="DAVI DE BRITO JUNIOR" userId="931c5f57-e0d8-4355-b41e-e37763265c60" providerId="ADAL" clId="{55A9B8AC-CFBA-4FA3-9737-1E05E682DB2F}" dt="2024-03-28T17:49:56.420" v="1649" actId="1076"/>
          <ac:spMkLst>
            <pc:docMk/>
            <pc:sldMk cId="3270103069" sldId="264"/>
            <ac:spMk id="28" creationId="{1E15AE91-C244-ED44-09A4-69905484FA26}"/>
          </ac:spMkLst>
        </pc:spChg>
        <pc:spChg chg="mod">
          <ac:chgData name="DAVI DE BRITO JUNIOR" userId="931c5f57-e0d8-4355-b41e-e37763265c60" providerId="ADAL" clId="{55A9B8AC-CFBA-4FA3-9737-1E05E682DB2F}" dt="2024-03-28T17:50:05.647" v="1652" actId="1076"/>
          <ac:spMkLst>
            <pc:docMk/>
            <pc:sldMk cId="3270103069" sldId="264"/>
            <ac:spMk id="29" creationId="{DB98DDAB-35E9-AB4E-C79C-E2DBD9D1C237}"/>
          </ac:spMkLst>
        </pc:spChg>
        <pc:spChg chg="mod">
          <ac:chgData name="DAVI DE BRITO JUNIOR" userId="931c5f57-e0d8-4355-b41e-e37763265c60" providerId="ADAL" clId="{55A9B8AC-CFBA-4FA3-9737-1E05E682DB2F}" dt="2024-03-28T17:50:55.431" v="1658" actId="207"/>
          <ac:spMkLst>
            <pc:docMk/>
            <pc:sldMk cId="3270103069" sldId="264"/>
            <ac:spMk id="30" creationId="{1BFEAB0F-8179-F3E3-1960-8A94834352F9}"/>
          </ac:spMkLst>
        </pc:spChg>
        <pc:spChg chg="del">
          <ac:chgData name="DAVI DE BRITO JUNIOR" userId="931c5f57-e0d8-4355-b41e-e37763265c60" providerId="ADAL" clId="{55A9B8AC-CFBA-4FA3-9737-1E05E682DB2F}" dt="2024-03-28T17:49:51.141" v="1648" actId="478"/>
          <ac:spMkLst>
            <pc:docMk/>
            <pc:sldMk cId="3270103069" sldId="264"/>
            <ac:spMk id="31" creationId="{74868120-F85F-DEF4-4FAB-12DD0D8CABC8}"/>
          </ac:spMkLst>
        </pc:spChg>
        <pc:spChg chg="mod">
          <ac:chgData name="DAVI DE BRITO JUNIOR" userId="931c5f57-e0d8-4355-b41e-e37763265c60" providerId="ADAL" clId="{55A9B8AC-CFBA-4FA3-9737-1E05E682DB2F}" dt="2024-03-28T17:50:00.855" v="1651" actId="1076"/>
          <ac:spMkLst>
            <pc:docMk/>
            <pc:sldMk cId="3270103069" sldId="264"/>
            <ac:spMk id="32" creationId="{93E0E714-A36C-816A-F90D-D4486CD30397}"/>
          </ac:spMkLst>
        </pc:spChg>
        <pc:spChg chg="mod">
          <ac:chgData name="DAVI DE BRITO JUNIOR" userId="931c5f57-e0d8-4355-b41e-e37763265c60" providerId="ADAL" clId="{55A9B8AC-CFBA-4FA3-9737-1E05E682DB2F}" dt="2024-03-28T17:50:10.251" v="1653" actId="1076"/>
          <ac:spMkLst>
            <pc:docMk/>
            <pc:sldMk cId="3270103069" sldId="264"/>
            <ac:spMk id="33" creationId="{4BCCAB63-8636-F9C4-101F-29500BE28501}"/>
          </ac:spMkLst>
        </pc:spChg>
        <pc:spChg chg="mod">
          <ac:chgData name="DAVI DE BRITO JUNIOR" userId="931c5f57-e0d8-4355-b41e-e37763265c60" providerId="ADAL" clId="{55A9B8AC-CFBA-4FA3-9737-1E05E682DB2F}" dt="2024-03-28T17:51:56.696" v="1674" actId="14861"/>
          <ac:spMkLst>
            <pc:docMk/>
            <pc:sldMk cId="3270103069" sldId="264"/>
            <ac:spMk id="34" creationId="{007860DA-EB7B-1F8C-1005-6FE3620B5AB2}"/>
          </ac:spMkLst>
        </pc:spChg>
      </pc:sldChg>
      <pc:sldChg chg="addSp delSp modSp new del mod delAnim modAnim">
        <pc:chgData name="DAVI DE BRITO JUNIOR" userId="931c5f57-e0d8-4355-b41e-e37763265c60" providerId="ADAL" clId="{55A9B8AC-CFBA-4FA3-9737-1E05E682DB2F}" dt="2024-03-28T19:12:09.450" v="2138" actId="47"/>
        <pc:sldMkLst>
          <pc:docMk/>
          <pc:sldMk cId="3680456385" sldId="265"/>
        </pc:sldMkLst>
        <pc:spChg chg="del mod">
          <ac:chgData name="DAVI DE BRITO JUNIOR" userId="931c5f57-e0d8-4355-b41e-e37763265c60" providerId="ADAL" clId="{55A9B8AC-CFBA-4FA3-9737-1E05E682DB2F}" dt="2024-03-28T18:20:36.450" v="1851" actId="478"/>
          <ac:spMkLst>
            <pc:docMk/>
            <pc:sldMk cId="3680456385" sldId="265"/>
            <ac:spMk id="2" creationId="{A495E3D9-9CAC-8090-0736-2CF659527859}"/>
          </ac:spMkLst>
        </pc:spChg>
        <pc:spChg chg="del">
          <ac:chgData name="DAVI DE BRITO JUNIOR" userId="931c5f57-e0d8-4355-b41e-e37763265c60" providerId="ADAL" clId="{55A9B8AC-CFBA-4FA3-9737-1E05E682DB2F}" dt="2024-03-28T18:13:16.318" v="1829" actId="478"/>
          <ac:spMkLst>
            <pc:docMk/>
            <pc:sldMk cId="3680456385" sldId="265"/>
            <ac:spMk id="3" creationId="{9116F899-CD67-20D5-1048-DF36FB3C28ED}"/>
          </ac:spMkLst>
        </pc:spChg>
        <pc:spChg chg="add mod">
          <ac:chgData name="DAVI DE BRITO JUNIOR" userId="931c5f57-e0d8-4355-b41e-e37763265c60" providerId="ADAL" clId="{55A9B8AC-CFBA-4FA3-9737-1E05E682DB2F}" dt="2024-03-28T18:51:20.195" v="1903" actId="255"/>
          <ac:spMkLst>
            <pc:docMk/>
            <pc:sldMk cId="3680456385" sldId="265"/>
            <ac:spMk id="4" creationId="{3F84C3A8-847F-EBD0-0B95-D66B731D7990}"/>
          </ac:spMkLst>
        </pc:spChg>
        <pc:spChg chg="add del mod">
          <ac:chgData name="DAVI DE BRITO JUNIOR" userId="931c5f57-e0d8-4355-b41e-e37763265c60" providerId="ADAL" clId="{55A9B8AC-CFBA-4FA3-9737-1E05E682DB2F}" dt="2024-03-28T18:20:39.257" v="1852" actId="478"/>
          <ac:spMkLst>
            <pc:docMk/>
            <pc:sldMk cId="3680456385" sldId="265"/>
            <ac:spMk id="6" creationId="{3F6E5A46-AEC4-8DE7-2994-FBDC236A2575}"/>
          </ac:spMkLst>
        </pc:spChg>
        <pc:spChg chg="add del mod">
          <ac:chgData name="DAVI DE BRITO JUNIOR" userId="931c5f57-e0d8-4355-b41e-e37763265c60" providerId="ADAL" clId="{55A9B8AC-CFBA-4FA3-9737-1E05E682DB2F}" dt="2024-03-28T18:49:33.714" v="1892" actId="478"/>
          <ac:spMkLst>
            <pc:docMk/>
            <pc:sldMk cId="3680456385" sldId="265"/>
            <ac:spMk id="7" creationId="{F1C2B33F-CE03-2EBF-9078-C1BEE5DE3636}"/>
          </ac:spMkLst>
        </pc:spChg>
        <pc:spChg chg="add del mod">
          <ac:chgData name="DAVI DE BRITO JUNIOR" userId="931c5f57-e0d8-4355-b41e-e37763265c60" providerId="ADAL" clId="{55A9B8AC-CFBA-4FA3-9737-1E05E682DB2F}" dt="2024-03-28T18:49:32.538" v="1891" actId="478"/>
          <ac:spMkLst>
            <pc:docMk/>
            <pc:sldMk cId="3680456385" sldId="265"/>
            <ac:spMk id="8" creationId="{5728E8EE-60B2-4952-4D31-778FD03AF966}"/>
          </ac:spMkLst>
        </pc:spChg>
        <pc:spChg chg="add del mod">
          <ac:chgData name="DAVI DE BRITO JUNIOR" userId="931c5f57-e0d8-4355-b41e-e37763265c60" providerId="ADAL" clId="{55A9B8AC-CFBA-4FA3-9737-1E05E682DB2F}" dt="2024-03-28T18:49:31.324" v="1890" actId="478"/>
          <ac:spMkLst>
            <pc:docMk/>
            <pc:sldMk cId="3680456385" sldId="265"/>
            <ac:spMk id="9" creationId="{2983AE35-4A48-836A-7523-81BF2331C0CE}"/>
          </ac:spMkLst>
        </pc:spChg>
        <pc:spChg chg="add mod">
          <ac:chgData name="DAVI DE BRITO JUNIOR" userId="931c5f57-e0d8-4355-b41e-e37763265c60" providerId="ADAL" clId="{55A9B8AC-CFBA-4FA3-9737-1E05E682DB2F}" dt="2024-03-28T18:50:15.684" v="1898" actId="2085"/>
          <ac:spMkLst>
            <pc:docMk/>
            <pc:sldMk cId="3680456385" sldId="265"/>
            <ac:spMk id="12" creationId="{DF672721-D6CD-42A6-FC58-235E3A1255ED}"/>
          </ac:spMkLst>
        </pc:spChg>
        <pc:spChg chg="add mod">
          <ac:chgData name="DAVI DE BRITO JUNIOR" userId="931c5f57-e0d8-4355-b41e-e37763265c60" providerId="ADAL" clId="{55A9B8AC-CFBA-4FA3-9737-1E05E682DB2F}" dt="2024-03-28T18:50:22.852" v="1900" actId="1076"/>
          <ac:spMkLst>
            <pc:docMk/>
            <pc:sldMk cId="3680456385" sldId="265"/>
            <ac:spMk id="13" creationId="{D897B926-70D5-B8EE-EA07-48898C569AE4}"/>
          </ac:spMkLst>
        </pc:spChg>
        <pc:spChg chg="add mod">
          <ac:chgData name="DAVI DE BRITO JUNIOR" userId="931c5f57-e0d8-4355-b41e-e37763265c60" providerId="ADAL" clId="{55A9B8AC-CFBA-4FA3-9737-1E05E682DB2F}" dt="2024-03-28T18:50:26.981" v="1902" actId="1076"/>
          <ac:spMkLst>
            <pc:docMk/>
            <pc:sldMk cId="3680456385" sldId="265"/>
            <ac:spMk id="14" creationId="{5C33EA98-2B5D-597B-5090-842E9A1D7C01}"/>
          </ac:spMkLst>
        </pc:spChg>
      </pc:sldChg>
      <pc:sldChg chg="addSp delSp modSp new del mod modAnim">
        <pc:chgData name="DAVI DE BRITO JUNIOR" userId="931c5f57-e0d8-4355-b41e-e37763265c60" providerId="ADAL" clId="{55A9B8AC-CFBA-4FA3-9737-1E05E682DB2F}" dt="2024-03-28T20:48:52.200" v="3066" actId="47"/>
        <pc:sldMkLst>
          <pc:docMk/>
          <pc:sldMk cId="1264543469" sldId="266"/>
        </pc:sldMkLst>
        <pc:spChg chg="del">
          <ac:chgData name="DAVI DE BRITO JUNIOR" userId="931c5f57-e0d8-4355-b41e-e37763265c60" providerId="ADAL" clId="{55A9B8AC-CFBA-4FA3-9737-1E05E682DB2F}" dt="2024-03-28T18:13:33.824" v="1842" actId="478"/>
          <ac:spMkLst>
            <pc:docMk/>
            <pc:sldMk cId="1264543469" sldId="266"/>
            <ac:spMk id="2" creationId="{784ECEE5-1E12-D07A-D4C0-97759483010A}"/>
          </ac:spMkLst>
        </pc:spChg>
        <pc:spChg chg="del">
          <ac:chgData name="DAVI DE BRITO JUNIOR" userId="931c5f57-e0d8-4355-b41e-e37763265c60" providerId="ADAL" clId="{55A9B8AC-CFBA-4FA3-9737-1E05E682DB2F}" dt="2024-03-28T18:13:35.544" v="1843" actId="478"/>
          <ac:spMkLst>
            <pc:docMk/>
            <pc:sldMk cId="1264543469" sldId="266"/>
            <ac:spMk id="3" creationId="{41F0B099-91CA-810D-03AC-40EB7A61E0D3}"/>
          </ac:spMkLst>
        </pc:spChg>
        <pc:spChg chg="add del">
          <ac:chgData name="DAVI DE BRITO JUNIOR" userId="931c5f57-e0d8-4355-b41e-e37763265c60" providerId="ADAL" clId="{55A9B8AC-CFBA-4FA3-9737-1E05E682DB2F}" dt="2024-03-28T19:41:22.163" v="2156" actId="478"/>
          <ac:spMkLst>
            <pc:docMk/>
            <pc:sldMk cId="1264543469" sldId="266"/>
            <ac:spMk id="4" creationId="{E2EFBC25-4DFC-0C02-DFB4-9546BB9FF558}"/>
          </ac:spMkLst>
        </pc:spChg>
        <pc:spChg chg="add del">
          <ac:chgData name="DAVI DE BRITO JUNIOR" userId="931c5f57-e0d8-4355-b41e-e37763265c60" providerId="ADAL" clId="{55A9B8AC-CFBA-4FA3-9737-1E05E682DB2F}" dt="2024-03-28T19:42:20.590" v="2159" actId="478"/>
          <ac:spMkLst>
            <pc:docMk/>
            <pc:sldMk cId="1264543469" sldId="266"/>
            <ac:spMk id="5" creationId="{AE681DC6-074A-7A6B-487B-EF67498A1E91}"/>
          </ac:spMkLst>
        </pc:spChg>
        <pc:spChg chg="add del mod">
          <ac:chgData name="DAVI DE BRITO JUNIOR" userId="931c5f57-e0d8-4355-b41e-e37763265c60" providerId="ADAL" clId="{55A9B8AC-CFBA-4FA3-9737-1E05E682DB2F}" dt="2024-03-28T19:50:25.277" v="2330"/>
          <ac:spMkLst>
            <pc:docMk/>
            <pc:sldMk cId="1264543469" sldId="266"/>
            <ac:spMk id="6" creationId="{EDB23F6B-C306-9C7D-6E7B-39B0209D2C88}"/>
          </ac:spMkLst>
        </pc:spChg>
        <pc:spChg chg="add del mod">
          <ac:chgData name="DAVI DE BRITO JUNIOR" userId="931c5f57-e0d8-4355-b41e-e37763265c60" providerId="ADAL" clId="{55A9B8AC-CFBA-4FA3-9737-1E05E682DB2F}" dt="2024-03-28T19:50:25.277" v="2330"/>
          <ac:spMkLst>
            <pc:docMk/>
            <pc:sldMk cId="1264543469" sldId="266"/>
            <ac:spMk id="7" creationId="{DBF53C1B-EA20-C271-22FE-EBE9B029BEA0}"/>
          </ac:spMkLst>
        </pc:spChg>
        <pc:spChg chg="add del mod">
          <ac:chgData name="DAVI DE BRITO JUNIOR" userId="931c5f57-e0d8-4355-b41e-e37763265c60" providerId="ADAL" clId="{55A9B8AC-CFBA-4FA3-9737-1E05E682DB2F}" dt="2024-03-28T19:50:25.277" v="2330"/>
          <ac:spMkLst>
            <pc:docMk/>
            <pc:sldMk cId="1264543469" sldId="266"/>
            <ac:spMk id="8" creationId="{F366C683-F156-D35A-7FB1-6DF66861B7A3}"/>
          </ac:spMkLst>
        </pc:spChg>
        <pc:spChg chg="add del mod">
          <ac:chgData name="DAVI DE BRITO JUNIOR" userId="931c5f57-e0d8-4355-b41e-e37763265c60" providerId="ADAL" clId="{55A9B8AC-CFBA-4FA3-9737-1E05E682DB2F}" dt="2024-03-28T19:50:25.277" v="2330"/>
          <ac:spMkLst>
            <pc:docMk/>
            <pc:sldMk cId="1264543469" sldId="266"/>
            <ac:spMk id="9" creationId="{FECA0788-5B25-BB74-3165-04627F288269}"/>
          </ac:spMkLst>
        </pc:spChg>
        <pc:spChg chg="add del mod">
          <ac:chgData name="DAVI DE BRITO JUNIOR" userId="931c5f57-e0d8-4355-b41e-e37763265c60" providerId="ADAL" clId="{55A9B8AC-CFBA-4FA3-9737-1E05E682DB2F}" dt="2024-03-28T19:50:25.277" v="2330"/>
          <ac:spMkLst>
            <pc:docMk/>
            <pc:sldMk cId="1264543469" sldId="266"/>
            <ac:spMk id="10" creationId="{A74A8727-B2E5-0083-EA5C-5FE59618234F}"/>
          </ac:spMkLst>
        </pc:spChg>
        <pc:spChg chg="del mod">
          <ac:chgData name="DAVI DE BRITO JUNIOR" userId="931c5f57-e0d8-4355-b41e-e37763265c60" providerId="ADAL" clId="{55A9B8AC-CFBA-4FA3-9737-1E05E682DB2F}" dt="2024-03-28T19:53:11.321" v="2348" actId="478"/>
          <ac:spMkLst>
            <pc:docMk/>
            <pc:sldMk cId="1264543469" sldId="266"/>
            <ac:spMk id="11" creationId="{78B4C099-D726-1DB6-70F9-3CBB481C6E8C}"/>
          </ac:spMkLst>
        </pc:spChg>
        <pc:spChg chg="del mod">
          <ac:chgData name="DAVI DE BRITO JUNIOR" userId="931c5f57-e0d8-4355-b41e-e37763265c60" providerId="ADAL" clId="{55A9B8AC-CFBA-4FA3-9737-1E05E682DB2F}" dt="2024-03-28T19:53:11.321" v="2348" actId="478"/>
          <ac:spMkLst>
            <pc:docMk/>
            <pc:sldMk cId="1264543469" sldId="266"/>
            <ac:spMk id="12" creationId="{454DBA96-6D60-D63F-D8B8-2C124F1690BE}"/>
          </ac:spMkLst>
        </pc:spChg>
        <pc:spChg chg="add del mod">
          <ac:chgData name="DAVI DE BRITO JUNIOR" userId="931c5f57-e0d8-4355-b41e-e37763265c60" providerId="ADAL" clId="{55A9B8AC-CFBA-4FA3-9737-1E05E682DB2F}" dt="2024-03-28T19:53:11.321" v="2348" actId="478"/>
          <ac:spMkLst>
            <pc:docMk/>
            <pc:sldMk cId="1264543469" sldId="266"/>
            <ac:spMk id="13" creationId="{0338568B-7245-9D8A-C65C-3E720F16638D}"/>
          </ac:spMkLst>
        </pc:spChg>
        <pc:spChg chg="add del mod">
          <ac:chgData name="DAVI DE BRITO JUNIOR" userId="931c5f57-e0d8-4355-b41e-e37763265c60" providerId="ADAL" clId="{55A9B8AC-CFBA-4FA3-9737-1E05E682DB2F}" dt="2024-03-28T19:53:11.321" v="2348" actId="478"/>
          <ac:spMkLst>
            <pc:docMk/>
            <pc:sldMk cId="1264543469" sldId="266"/>
            <ac:spMk id="14" creationId="{4BB2C46C-A967-2E45-2DA3-7AC0078CB662}"/>
          </ac:spMkLst>
        </pc:spChg>
        <pc:spChg chg="add del mod">
          <ac:chgData name="DAVI DE BRITO JUNIOR" userId="931c5f57-e0d8-4355-b41e-e37763265c60" providerId="ADAL" clId="{55A9B8AC-CFBA-4FA3-9737-1E05E682DB2F}" dt="2024-03-28T19:52:45.960" v="2345" actId="571"/>
          <ac:spMkLst>
            <pc:docMk/>
            <pc:sldMk cId="1264543469" sldId="266"/>
            <ac:spMk id="15" creationId="{B7A21ABB-A7BB-A851-7079-B1DB9F79E19A}"/>
          </ac:spMkLst>
        </pc:spChg>
        <pc:spChg chg="add del mod">
          <ac:chgData name="DAVI DE BRITO JUNIOR" userId="931c5f57-e0d8-4355-b41e-e37763265c60" providerId="ADAL" clId="{55A9B8AC-CFBA-4FA3-9737-1E05E682DB2F}" dt="2024-03-28T19:52:45.960" v="2345" actId="571"/>
          <ac:spMkLst>
            <pc:docMk/>
            <pc:sldMk cId="1264543469" sldId="266"/>
            <ac:spMk id="16" creationId="{B4D5714B-403A-87C8-6BE1-A82297229989}"/>
          </ac:spMkLst>
        </pc:spChg>
        <pc:spChg chg="add del mod">
          <ac:chgData name="DAVI DE BRITO JUNIOR" userId="931c5f57-e0d8-4355-b41e-e37763265c60" providerId="ADAL" clId="{55A9B8AC-CFBA-4FA3-9737-1E05E682DB2F}" dt="2024-03-28T20:01:30.805" v="2384" actId="478"/>
          <ac:spMkLst>
            <pc:docMk/>
            <pc:sldMk cId="1264543469" sldId="266"/>
            <ac:spMk id="17" creationId="{55304556-E7B9-866C-AC8B-93D881CA34AA}"/>
          </ac:spMkLst>
        </pc:spChg>
        <pc:spChg chg="add del mod">
          <ac:chgData name="DAVI DE BRITO JUNIOR" userId="931c5f57-e0d8-4355-b41e-e37763265c60" providerId="ADAL" clId="{55A9B8AC-CFBA-4FA3-9737-1E05E682DB2F}" dt="2024-03-28T20:01:29.461" v="2383" actId="478"/>
          <ac:spMkLst>
            <pc:docMk/>
            <pc:sldMk cId="1264543469" sldId="266"/>
            <ac:spMk id="18" creationId="{B687A01C-40E3-049B-BB39-53A0F8B7853C}"/>
          </ac:spMkLst>
        </pc:spChg>
        <pc:spChg chg="add del mod">
          <ac:chgData name="DAVI DE BRITO JUNIOR" userId="931c5f57-e0d8-4355-b41e-e37763265c60" providerId="ADAL" clId="{55A9B8AC-CFBA-4FA3-9737-1E05E682DB2F}" dt="2024-03-28T20:01:29.461" v="2383" actId="478"/>
          <ac:spMkLst>
            <pc:docMk/>
            <pc:sldMk cId="1264543469" sldId="266"/>
            <ac:spMk id="19" creationId="{952EDAA7-434F-43EC-F521-B28D14702A9E}"/>
          </ac:spMkLst>
        </pc:spChg>
        <pc:spChg chg="add del mod">
          <ac:chgData name="DAVI DE BRITO JUNIOR" userId="931c5f57-e0d8-4355-b41e-e37763265c60" providerId="ADAL" clId="{55A9B8AC-CFBA-4FA3-9737-1E05E682DB2F}" dt="2024-03-28T20:01:29.461" v="2383" actId="478"/>
          <ac:spMkLst>
            <pc:docMk/>
            <pc:sldMk cId="1264543469" sldId="266"/>
            <ac:spMk id="20" creationId="{6EA6C459-D270-9CD6-1418-35F1DE5E7EDF}"/>
          </ac:spMkLst>
        </pc:spChg>
        <pc:spChg chg="add del mod">
          <ac:chgData name="DAVI DE BRITO JUNIOR" userId="931c5f57-e0d8-4355-b41e-e37763265c60" providerId="ADAL" clId="{55A9B8AC-CFBA-4FA3-9737-1E05E682DB2F}" dt="2024-03-28T20:01:29.461" v="2383" actId="478"/>
          <ac:spMkLst>
            <pc:docMk/>
            <pc:sldMk cId="1264543469" sldId="266"/>
            <ac:spMk id="21" creationId="{86C2F674-9A03-D34D-477F-CAB6E3E2816E}"/>
          </ac:spMkLst>
        </pc:spChg>
        <pc:spChg chg="add mod">
          <ac:chgData name="DAVI DE BRITO JUNIOR" userId="931c5f57-e0d8-4355-b41e-e37763265c60" providerId="ADAL" clId="{55A9B8AC-CFBA-4FA3-9737-1E05E682DB2F}" dt="2024-03-28T19:57:46.969" v="2382" actId="1076"/>
          <ac:spMkLst>
            <pc:docMk/>
            <pc:sldMk cId="1264543469" sldId="266"/>
            <ac:spMk id="24" creationId="{BBE4C33C-FB65-2056-4FFB-77829B765587}"/>
          </ac:spMkLst>
        </pc:spChg>
        <pc:spChg chg="add del mod">
          <ac:chgData name="DAVI DE BRITO JUNIOR" userId="931c5f57-e0d8-4355-b41e-e37763265c60" providerId="ADAL" clId="{55A9B8AC-CFBA-4FA3-9737-1E05E682DB2F}" dt="2024-03-28T20:04:10.383" v="2409"/>
          <ac:spMkLst>
            <pc:docMk/>
            <pc:sldMk cId="1264543469" sldId="266"/>
            <ac:spMk id="25" creationId="{D3AF9340-2662-929D-0717-7877E7D01D82}"/>
          </ac:spMkLst>
        </pc:spChg>
        <pc:spChg chg="add del mod">
          <ac:chgData name="DAVI DE BRITO JUNIOR" userId="931c5f57-e0d8-4355-b41e-e37763265c60" providerId="ADAL" clId="{55A9B8AC-CFBA-4FA3-9737-1E05E682DB2F}" dt="2024-03-28T20:04:10.383" v="2409"/>
          <ac:spMkLst>
            <pc:docMk/>
            <pc:sldMk cId="1264543469" sldId="266"/>
            <ac:spMk id="26" creationId="{FF1935D6-EE66-28CD-CFD2-3A6292B118AE}"/>
          </ac:spMkLst>
        </pc:spChg>
        <pc:spChg chg="add del mod">
          <ac:chgData name="DAVI DE BRITO JUNIOR" userId="931c5f57-e0d8-4355-b41e-e37763265c60" providerId="ADAL" clId="{55A9B8AC-CFBA-4FA3-9737-1E05E682DB2F}" dt="2024-03-28T20:05:22.783" v="2430" actId="478"/>
          <ac:spMkLst>
            <pc:docMk/>
            <pc:sldMk cId="1264543469" sldId="266"/>
            <ac:spMk id="27" creationId="{6CA3B6EE-F564-8C8A-2902-A49F449BA87A}"/>
          </ac:spMkLst>
        </pc:spChg>
        <pc:spChg chg="add del mod">
          <ac:chgData name="DAVI DE BRITO JUNIOR" userId="931c5f57-e0d8-4355-b41e-e37763265c60" providerId="ADAL" clId="{55A9B8AC-CFBA-4FA3-9737-1E05E682DB2F}" dt="2024-03-28T20:05:10.991" v="2429" actId="478"/>
          <ac:spMkLst>
            <pc:docMk/>
            <pc:sldMk cId="1264543469" sldId="266"/>
            <ac:spMk id="28" creationId="{9F048888-65D2-6625-334B-FBAB169DA4EE}"/>
          </ac:spMkLst>
        </pc:spChg>
        <pc:spChg chg="add del mod">
          <ac:chgData name="DAVI DE BRITO JUNIOR" userId="931c5f57-e0d8-4355-b41e-e37763265c60" providerId="ADAL" clId="{55A9B8AC-CFBA-4FA3-9737-1E05E682DB2F}" dt="2024-03-28T20:05:06.708" v="2428" actId="14100"/>
          <ac:spMkLst>
            <pc:docMk/>
            <pc:sldMk cId="1264543469" sldId="266"/>
            <ac:spMk id="29" creationId="{FFCBCF94-E713-7760-0A35-FFDF85CC9EF2}"/>
          </ac:spMkLst>
        </pc:spChg>
        <pc:spChg chg="add del mod">
          <ac:chgData name="DAVI DE BRITO JUNIOR" userId="931c5f57-e0d8-4355-b41e-e37763265c60" providerId="ADAL" clId="{55A9B8AC-CFBA-4FA3-9737-1E05E682DB2F}" dt="2024-03-28T20:05:06.708" v="2428" actId="14100"/>
          <ac:spMkLst>
            <pc:docMk/>
            <pc:sldMk cId="1264543469" sldId="266"/>
            <ac:spMk id="30" creationId="{80A2A16B-75BE-0385-D80A-CD3BB40AFF72}"/>
          </ac:spMkLst>
        </pc:spChg>
        <pc:spChg chg="add del mod">
          <ac:chgData name="DAVI DE BRITO JUNIOR" userId="931c5f57-e0d8-4355-b41e-e37763265c60" providerId="ADAL" clId="{55A9B8AC-CFBA-4FA3-9737-1E05E682DB2F}" dt="2024-03-28T20:05:06.708" v="2428" actId="14100"/>
          <ac:spMkLst>
            <pc:docMk/>
            <pc:sldMk cId="1264543469" sldId="266"/>
            <ac:spMk id="31" creationId="{6DF507AA-E81F-5025-795F-D5AD5083962E}"/>
          </ac:spMkLst>
        </pc:spChg>
        <pc:picChg chg="add del mod">
          <ac:chgData name="DAVI DE BRITO JUNIOR" userId="931c5f57-e0d8-4355-b41e-e37763265c60" providerId="ADAL" clId="{55A9B8AC-CFBA-4FA3-9737-1E05E682DB2F}" dt="2024-03-28T20:01:29.461" v="2383" actId="478"/>
          <ac:picMkLst>
            <pc:docMk/>
            <pc:sldMk cId="1264543469" sldId="266"/>
            <ac:picMk id="23" creationId="{3E41EDF0-8CB5-4714-7131-E6F37C072109}"/>
          </ac:picMkLst>
        </pc:picChg>
      </pc:sldChg>
      <pc:sldChg chg="addSp delSp modSp add mod modTransition delAnim modAnim">
        <pc:chgData name="DAVI DE BRITO JUNIOR" userId="931c5f57-e0d8-4355-b41e-e37763265c60" providerId="ADAL" clId="{55A9B8AC-CFBA-4FA3-9737-1E05E682DB2F}" dt="2024-03-28T19:16:47.546" v="2153" actId="255"/>
        <pc:sldMkLst>
          <pc:docMk/>
          <pc:sldMk cId="3020899733" sldId="267"/>
        </pc:sldMkLst>
        <pc:spChg chg="add del mod">
          <ac:chgData name="DAVI DE BRITO JUNIOR" userId="931c5f57-e0d8-4355-b41e-e37763265c60" providerId="ADAL" clId="{55A9B8AC-CFBA-4FA3-9737-1E05E682DB2F}" dt="2024-03-28T18:52:24.076" v="1916" actId="478"/>
          <ac:spMkLst>
            <pc:docMk/>
            <pc:sldMk cId="3020899733" sldId="267"/>
            <ac:spMk id="2" creationId="{64AF0698-0A90-0A8B-4F1C-2874F06D4F0C}"/>
          </ac:spMkLst>
        </pc:spChg>
        <pc:spChg chg="add mod">
          <ac:chgData name="DAVI DE BRITO JUNIOR" userId="931c5f57-e0d8-4355-b41e-e37763265c60" providerId="ADAL" clId="{55A9B8AC-CFBA-4FA3-9737-1E05E682DB2F}" dt="2024-03-28T18:55:32.152" v="1990" actId="207"/>
          <ac:spMkLst>
            <pc:docMk/>
            <pc:sldMk cId="3020899733" sldId="267"/>
            <ac:spMk id="3" creationId="{A389EB79-529D-DCA6-A029-9815760D9845}"/>
          </ac:spMkLst>
        </pc:spChg>
        <pc:spChg chg="del mod">
          <ac:chgData name="DAVI DE BRITO JUNIOR" userId="931c5f57-e0d8-4355-b41e-e37763265c60" providerId="ADAL" clId="{55A9B8AC-CFBA-4FA3-9737-1E05E682DB2F}" dt="2024-03-28T18:52:26.889" v="1917" actId="478"/>
          <ac:spMkLst>
            <pc:docMk/>
            <pc:sldMk cId="3020899733" sldId="267"/>
            <ac:spMk id="4" creationId="{3F84C3A8-847F-EBD0-0B95-D66B731D7990}"/>
          </ac:spMkLst>
        </pc:spChg>
        <pc:spChg chg="add mod">
          <ac:chgData name="DAVI DE BRITO JUNIOR" userId="931c5f57-e0d8-4355-b41e-e37763265c60" providerId="ADAL" clId="{55A9B8AC-CFBA-4FA3-9737-1E05E682DB2F}" dt="2024-03-28T18:54:45.850" v="1970" actId="1076"/>
          <ac:spMkLst>
            <pc:docMk/>
            <pc:sldMk cId="3020899733" sldId="267"/>
            <ac:spMk id="5" creationId="{FE29EBA6-6957-95AC-42A1-636BDDAC840C}"/>
          </ac:spMkLst>
        </pc:spChg>
        <pc:spChg chg="add mod">
          <ac:chgData name="DAVI DE BRITO JUNIOR" userId="931c5f57-e0d8-4355-b41e-e37763265c60" providerId="ADAL" clId="{55A9B8AC-CFBA-4FA3-9737-1E05E682DB2F}" dt="2024-03-28T18:55:05.913" v="1988" actId="1076"/>
          <ac:spMkLst>
            <pc:docMk/>
            <pc:sldMk cId="3020899733" sldId="267"/>
            <ac:spMk id="6" creationId="{3104DD07-C70F-58E1-5BF7-C412B0D1B00C}"/>
          </ac:spMkLst>
        </pc:spChg>
        <pc:spChg chg="add mod">
          <ac:chgData name="DAVI DE BRITO JUNIOR" userId="931c5f57-e0d8-4355-b41e-e37763265c60" providerId="ADAL" clId="{55A9B8AC-CFBA-4FA3-9737-1E05E682DB2F}" dt="2024-03-28T18:56:53.703" v="2008" actId="1076"/>
          <ac:spMkLst>
            <pc:docMk/>
            <pc:sldMk cId="3020899733" sldId="267"/>
            <ac:spMk id="7" creationId="{267AEDBF-4E58-AE1E-4A42-1D7080CDDE45}"/>
          </ac:spMkLst>
        </pc:spChg>
        <pc:spChg chg="add mod">
          <ac:chgData name="DAVI DE BRITO JUNIOR" userId="931c5f57-e0d8-4355-b41e-e37763265c60" providerId="ADAL" clId="{55A9B8AC-CFBA-4FA3-9737-1E05E682DB2F}" dt="2024-03-28T19:16:47.546" v="2153" actId="255"/>
          <ac:spMkLst>
            <pc:docMk/>
            <pc:sldMk cId="3020899733" sldId="267"/>
            <ac:spMk id="8" creationId="{2D02F30F-A2CD-6B5D-2F22-BF066F5D6EE7}"/>
          </ac:spMkLst>
        </pc:spChg>
        <pc:spChg chg="mod ord">
          <ac:chgData name="DAVI DE BRITO JUNIOR" userId="931c5f57-e0d8-4355-b41e-e37763265c60" providerId="ADAL" clId="{55A9B8AC-CFBA-4FA3-9737-1E05E682DB2F}" dt="2024-03-28T18:55:24.069" v="1989" actId="207"/>
          <ac:spMkLst>
            <pc:docMk/>
            <pc:sldMk cId="3020899733" sldId="267"/>
            <ac:spMk id="12" creationId="{DF672721-D6CD-42A6-FC58-235E3A1255ED}"/>
          </ac:spMkLst>
        </pc:spChg>
        <pc:spChg chg="mod">
          <ac:chgData name="DAVI DE BRITO JUNIOR" userId="931c5f57-e0d8-4355-b41e-e37763265c60" providerId="ADAL" clId="{55A9B8AC-CFBA-4FA3-9737-1E05E682DB2F}" dt="2024-03-28T18:53:04.550" v="1939" actId="1076"/>
          <ac:spMkLst>
            <pc:docMk/>
            <pc:sldMk cId="3020899733" sldId="267"/>
            <ac:spMk id="13" creationId="{D897B926-70D5-B8EE-EA07-48898C569AE4}"/>
          </ac:spMkLst>
        </pc:spChg>
        <pc:spChg chg="mod">
          <ac:chgData name="DAVI DE BRITO JUNIOR" userId="931c5f57-e0d8-4355-b41e-e37763265c60" providerId="ADAL" clId="{55A9B8AC-CFBA-4FA3-9737-1E05E682DB2F}" dt="2024-03-28T19:01:34.539" v="2091" actId="14100"/>
          <ac:spMkLst>
            <pc:docMk/>
            <pc:sldMk cId="3020899733" sldId="267"/>
            <ac:spMk id="14" creationId="{5C33EA98-2B5D-597B-5090-842E9A1D7C01}"/>
          </ac:spMkLst>
        </pc:spChg>
      </pc:sldChg>
      <pc:sldChg chg="addSp delSp modSp add mod ord modTransition delAnim modAnim">
        <pc:chgData name="DAVI DE BRITO JUNIOR" userId="931c5f57-e0d8-4355-b41e-e37763265c60" providerId="ADAL" clId="{55A9B8AC-CFBA-4FA3-9737-1E05E682DB2F}" dt="2024-03-28T19:16:32.371" v="2151" actId="255"/>
        <pc:sldMkLst>
          <pc:docMk/>
          <pc:sldMk cId="3012018937" sldId="268"/>
        </pc:sldMkLst>
        <pc:spChg chg="add mod">
          <ac:chgData name="DAVI DE BRITO JUNIOR" userId="931c5f57-e0d8-4355-b41e-e37763265c60" providerId="ADAL" clId="{55A9B8AC-CFBA-4FA3-9737-1E05E682DB2F}" dt="2024-03-28T18:59:11.106" v="2045" actId="207"/>
          <ac:spMkLst>
            <pc:docMk/>
            <pc:sldMk cId="3012018937" sldId="268"/>
            <ac:spMk id="2" creationId="{599DBB5A-A8ED-E93A-E026-FFE22A68AE41}"/>
          </ac:spMkLst>
        </pc:spChg>
        <pc:spChg chg="add mod">
          <ac:chgData name="DAVI DE BRITO JUNIOR" userId="931c5f57-e0d8-4355-b41e-e37763265c60" providerId="ADAL" clId="{55A9B8AC-CFBA-4FA3-9737-1E05E682DB2F}" dt="2024-03-28T19:01:13.796" v="2087" actId="1076"/>
          <ac:spMkLst>
            <pc:docMk/>
            <pc:sldMk cId="3012018937" sldId="268"/>
            <ac:spMk id="3" creationId="{032E7561-213D-F300-EFDD-C9272D442F2F}"/>
          </ac:spMkLst>
        </pc:spChg>
        <pc:spChg chg="del">
          <ac:chgData name="DAVI DE BRITO JUNIOR" userId="931c5f57-e0d8-4355-b41e-e37763265c60" providerId="ADAL" clId="{55A9B8AC-CFBA-4FA3-9737-1E05E682DB2F}" dt="2024-03-28T18:57:14.683" v="2012" actId="478"/>
          <ac:spMkLst>
            <pc:docMk/>
            <pc:sldMk cId="3012018937" sldId="268"/>
            <ac:spMk id="4" creationId="{3F84C3A8-847F-EBD0-0B95-D66B731D7990}"/>
          </ac:spMkLst>
        </pc:spChg>
        <pc:spChg chg="add mod">
          <ac:chgData name="DAVI DE BRITO JUNIOR" userId="931c5f57-e0d8-4355-b41e-e37763265c60" providerId="ADAL" clId="{55A9B8AC-CFBA-4FA3-9737-1E05E682DB2F}" dt="2024-03-28T19:00:38.662" v="2083" actId="1076"/>
          <ac:spMkLst>
            <pc:docMk/>
            <pc:sldMk cId="3012018937" sldId="268"/>
            <ac:spMk id="5" creationId="{3BC08133-7B01-93DE-B6F3-ACA57910734A}"/>
          </ac:spMkLst>
        </pc:spChg>
        <pc:spChg chg="add mod">
          <ac:chgData name="DAVI DE BRITO JUNIOR" userId="931c5f57-e0d8-4355-b41e-e37763265c60" providerId="ADAL" clId="{55A9B8AC-CFBA-4FA3-9737-1E05E682DB2F}" dt="2024-03-28T19:01:23.315" v="2089" actId="1076"/>
          <ac:spMkLst>
            <pc:docMk/>
            <pc:sldMk cId="3012018937" sldId="268"/>
            <ac:spMk id="6" creationId="{6116681B-8277-D3FC-1084-D14D0BC129B0}"/>
          </ac:spMkLst>
        </pc:spChg>
        <pc:spChg chg="add mod">
          <ac:chgData name="DAVI DE BRITO JUNIOR" userId="931c5f57-e0d8-4355-b41e-e37763265c60" providerId="ADAL" clId="{55A9B8AC-CFBA-4FA3-9737-1E05E682DB2F}" dt="2024-03-28T19:16:32.371" v="2151" actId="255"/>
          <ac:spMkLst>
            <pc:docMk/>
            <pc:sldMk cId="3012018937" sldId="268"/>
            <ac:spMk id="7" creationId="{9AE73F36-42FF-B467-C3C9-365A7507B262}"/>
          </ac:spMkLst>
        </pc:spChg>
        <pc:spChg chg="mod">
          <ac:chgData name="DAVI DE BRITO JUNIOR" userId="931c5f57-e0d8-4355-b41e-e37763265c60" providerId="ADAL" clId="{55A9B8AC-CFBA-4FA3-9737-1E05E682DB2F}" dt="2024-03-28T18:59:31.989" v="2046" actId="207"/>
          <ac:spMkLst>
            <pc:docMk/>
            <pc:sldMk cId="3012018937" sldId="268"/>
            <ac:spMk id="13" creationId="{D897B926-70D5-B8EE-EA07-48898C569AE4}"/>
          </ac:spMkLst>
        </pc:spChg>
        <pc:spChg chg="mod">
          <ac:chgData name="DAVI DE BRITO JUNIOR" userId="931c5f57-e0d8-4355-b41e-e37763265c60" providerId="ADAL" clId="{55A9B8AC-CFBA-4FA3-9737-1E05E682DB2F}" dt="2024-03-28T19:01:28.499" v="2090" actId="14100"/>
          <ac:spMkLst>
            <pc:docMk/>
            <pc:sldMk cId="3012018937" sldId="268"/>
            <ac:spMk id="14" creationId="{5C33EA98-2B5D-597B-5090-842E9A1D7C01}"/>
          </ac:spMkLst>
        </pc:spChg>
      </pc:sldChg>
      <pc:sldChg chg="addSp delSp modSp add mod ord delAnim modAnim">
        <pc:chgData name="DAVI DE BRITO JUNIOR" userId="931c5f57-e0d8-4355-b41e-e37763265c60" providerId="ADAL" clId="{55A9B8AC-CFBA-4FA3-9737-1E05E682DB2F}" dt="2024-03-28T19:24:46.009" v="2154" actId="1076"/>
        <pc:sldMkLst>
          <pc:docMk/>
          <pc:sldMk cId="3378036129" sldId="269"/>
        </pc:sldMkLst>
        <pc:spChg chg="add mod">
          <ac:chgData name="DAVI DE BRITO JUNIOR" userId="931c5f57-e0d8-4355-b41e-e37763265c60" providerId="ADAL" clId="{55A9B8AC-CFBA-4FA3-9737-1E05E682DB2F}" dt="2024-03-28T19:02:00.435" v="2096" actId="1076"/>
          <ac:spMkLst>
            <pc:docMk/>
            <pc:sldMk cId="3378036129" sldId="269"/>
            <ac:spMk id="2" creationId="{6E07D9E3-2BD1-DBD1-A3E1-F7A2903FE902}"/>
          </ac:spMkLst>
        </pc:spChg>
        <pc:spChg chg="add mod">
          <ac:chgData name="DAVI DE BRITO JUNIOR" userId="931c5f57-e0d8-4355-b41e-e37763265c60" providerId="ADAL" clId="{55A9B8AC-CFBA-4FA3-9737-1E05E682DB2F}" dt="2024-03-28T19:02:11.427" v="2098" actId="1076"/>
          <ac:spMkLst>
            <pc:docMk/>
            <pc:sldMk cId="3378036129" sldId="269"/>
            <ac:spMk id="3" creationId="{22D4E722-9648-7076-C297-1D27E30E0977}"/>
          </ac:spMkLst>
        </pc:spChg>
        <pc:spChg chg="del">
          <ac:chgData name="DAVI DE BRITO JUNIOR" userId="931c5f57-e0d8-4355-b41e-e37763265c60" providerId="ADAL" clId="{55A9B8AC-CFBA-4FA3-9737-1E05E682DB2F}" dt="2024-03-28T19:02:23.288" v="2102" actId="478"/>
          <ac:spMkLst>
            <pc:docMk/>
            <pc:sldMk cId="3378036129" sldId="269"/>
            <ac:spMk id="4" creationId="{3F84C3A8-847F-EBD0-0B95-D66B731D7990}"/>
          </ac:spMkLst>
        </pc:spChg>
        <pc:spChg chg="add mod">
          <ac:chgData name="DAVI DE BRITO JUNIOR" userId="931c5f57-e0d8-4355-b41e-e37763265c60" providerId="ADAL" clId="{55A9B8AC-CFBA-4FA3-9737-1E05E682DB2F}" dt="2024-03-28T19:02:45.539" v="2105" actId="207"/>
          <ac:spMkLst>
            <pc:docMk/>
            <pc:sldMk cId="3378036129" sldId="269"/>
            <ac:spMk id="5" creationId="{1B151960-1960-1301-A0C1-777F3A2E9C03}"/>
          </ac:spMkLst>
        </pc:spChg>
        <pc:spChg chg="add mod">
          <ac:chgData name="DAVI DE BRITO JUNIOR" userId="931c5f57-e0d8-4355-b41e-e37763265c60" providerId="ADAL" clId="{55A9B8AC-CFBA-4FA3-9737-1E05E682DB2F}" dt="2024-03-28T19:04:05.253" v="2115" actId="1076"/>
          <ac:spMkLst>
            <pc:docMk/>
            <pc:sldMk cId="3378036129" sldId="269"/>
            <ac:spMk id="6" creationId="{652D6662-0B9D-DD00-4B9C-52138AD95674}"/>
          </ac:spMkLst>
        </pc:spChg>
        <pc:spChg chg="add del">
          <ac:chgData name="DAVI DE BRITO JUNIOR" userId="931c5f57-e0d8-4355-b41e-e37763265c60" providerId="ADAL" clId="{55A9B8AC-CFBA-4FA3-9737-1E05E682DB2F}" dt="2024-03-28T19:05:39.616" v="2119" actId="22"/>
          <ac:spMkLst>
            <pc:docMk/>
            <pc:sldMk cId="3378036129" sldId="269"/>
            <ac:spMk id="8" creationId="{9B05350D-4B83-F62B-A062-4581F5A48C55}"/>
          </ac:spMkLst>
        </pc:spChg>
        <pc:spChg chg="add mod">
          <ac:chgData name="DAVI DE BRITO JUNIOR" userId="931c5f57-e0d8-4355-b41e-e37763265c60" providerId="ADAL" clId="{55A9B8AC-CFBA-4FA3-9737-1E05E682DB2F}" dt="2024-03-28T19:24:46.009" v="2154" actId="1076"/>
          <ac:spMkLst>
            <pc:docMk/>
            <pc:sldMk cId="3378036129" sldId="269"/>
            <ac:spMk id="9" creationId="{41C724ED-ADE9-44D8-7600-85CFE35BF52F}"/>
          </ac:spMkLst>
        </pc:spChg>
        <pc:spChg chg="mod">
          <ac:chgData name="DAVI DE BRITO JUNIOR" userId="931c5f57-e0d8-4355-b41e-e37763265c60" providerId="ADAL" clId="{55A9B8AC-CFBA-4FA3-9737-1E05E682DB2F}" dt="2024-03-28T19:16:01.228" v="2147" actId="14100"/>
          <ac:spMkLst>
            <pc:docMk/>
            <pc:sldMk cId="3378036129" sldId="269"/>
            <ac:spMk id="14" creationId="{5C33EA98-2B5D-597B-5090-842E9A1D7C01}"/>
          </ac:spMkLst>
        </pc:spChg>
      </pc:sldChg>
      <pc:sldChg chg="addSp delSp modSp new mod delAnim modAnim">
        <pc:chgData name="DAVI DE BRITO JUNIOR" userId="931c5f57-e0d8-4355-b41e-e37763265c60" providerId="ADAL" clId="{55A9B8AC-CFBA-4FA3-9737-1E05E682DB2F}" dt="2024-03-28T21:17:35.971" v="3245" actId="1076"/>
        <pc:sldMkLst>
          <pc:docMk/>
          <pc:sldMk cId="2056836178" sldId="270"/>
        </pc:sldMkLst>
        <pc:spChg chg="del">
          <ac:chgData name="DAVI DE BRITO JUNIOR" userId="931c5f57-e0d8-4355-b41e-e37763265c60" providerId="ADAL" clId="{55A9B8AC-CFBA-4FA3-9737-1E05E682DB2F}" dt="2024-03-28T20:08:01.831" v="2432" actId="478"/>
          <ac:spMkLst>
            <pc:docMk/>
            <pc:sldMk cId="2056836178" sldId="270"/>
            <ac:spMk id="2" creationId="{D05AB02B-37BC-2FEF-75CA-C39351804C70}"/>
          </ac:spMkLst>
        </pc:spChg>
        <pc:spChg chg="del">
          <ac:chgData name="DAVI DE BRITO JUNIOR" userId="931c5f57-e0d8-4355-b41e-e37763265c60" providerId="ADAL" clId="{55A9B8AC-CFBA-4FA3-9737-1E05E682DB2F}" dt="2024-03-28T20:08:03.262" v="2433" actId="478"/>
          <ac:spMkLst>
            <pc:docMk/>
            <pc:sldMk cId="2056836178" sldId="270"/>
            <ac:spMk id="3" creationId="{CFBCF656-B2EE-7022-49AD-7C4E22B0376C}"/>
          </ac:spMkLst>
        </pc:spChg>
        <pc:spChg chg="add del mod">
          <ac:chgData name="DAVI DE BRITO JUNIOR" userId="931c5f57-e0d8-4355-b41e-e37763265c60" providerId="ADAL" clId="{55A9B8AC-CFBA-4FA3-9737-1E05E682DB2F}" dt="2024-03-28T20:11:49.164" v="2518"/>
          <ac:spMkLst>
            <pc:docMk/>
            <pc:sldMk cId="2056836178" sldId="270"/>
            <ac:spMk id="4" creationId="{9C1BA2A5-3E35-2FCE-A6CA-B65984D86555}"/>
          </ac:spMkLst>
        </pc:spChg>
        <pc:spChg chg="add del mod">
          <ac:chgData name="DAVI DE BRITO JUNIOR" userId="931c5f57-e0d8-4355-b41e-e37763265c60" providerId="ADAL" clId="{55A9B8AC-CFBA-4FA3-9737-1E05E682DB2F}" dt="2024-03-28T20:11:49.164" v="2518"/>
          <ac:spMkLst>
            <pc:docMk/>
            <pc:sldMk cId="2056836178" sldId="270"/>
            <ac:spMk id="5" creationId="{41110A3D-41B1-0A08-E8D9-EDEFF616E7FB}"/>
          </ac:spMkLst>
        </pc:spChg>
        <pc:spChg chg="add del mod">
          <ac:chgData name="DAVI DE BRITO JUNIOR" userId="931c5f57-e0d8-4355-b41e-e37763265c60" providerId="ADAL" clId="{55A9B8AC-CFBA-4FA3-9737-1E05E682DB2F}" dt="2024-03-28T20:11:49.164" v="2518"/>
          <ac:spMkLst>
            <pc:docMk/>
            <pc:sldMk cId="2056836178" sldId="270"/>
            <ac:spMk id="6" creationId="{7C69703C-32C2-0EA9-CC39-9FB7B621F244}"/>
          </ac:spMkLst>
        </pc:spChg>
        <pc:spChg chg="add del mod">
          <ac:chgData name="DAVI DE BRITO JUNIOR" userId="931c5f57-e0d8-4355-b41e-e37763265c60" providerId="ADAL" clId="{55A9B8AC-CFBA-4FA3-9737-1E05E682DB2F}" dt="2024-03-28T20:11:49.164" v="2518"/>
          <ac:spMkLst>
            <pc:docMk/>
            <pc:sldMk cId="2056836178" sldId="270"/>
            <ac:spMk id="7" creationId="{5AA1C27F-4925-D559-EAD9-F8BEB34267AA}"/>
          </ac:spMkLst>
        </pc:spChg>
        <pc:spChg chg="add del mod">
          <ac:chgData name="DAVI DE BRITO JUNIOR" userId="931c5f57-e0d8-4355-b41e-e37763265c60" providerId="ADAL" clId="{55A9B8AC-CFBA-4FA3-9737-1E05E682DB2F}" dt="2024-03-28T20:11:49.164" v="2518"/>
          <ac:spMkLst>
            <pc:docMk/>
            <pc:sldMk cId="2056836178" sldId="270"/>
            <ac:spMk id="8" creationId="{9B732C84-2EDF-1439-BD4F-22D5E6FEE738}"/>
          </ac:spMkLst>
        </pc:spChg>
        <pc:spChg chg="add del mod">
          <ac:chgData name="DAVI DE BRITO JUNIOR" userId="931c5f57-e0d8-4355-b41e-e37763265c60" providerId="ADAL" clId="{55A9B8AC-CFBA-4FA3-9737-1E05E682DB2F}" dt="2024-03-28T20:15:01.335" v="2540" actId="478"/>
          <ac:spMkLst>
            <pc:docMk/>
            <pc:sldMk cId="2056836178" sldId="270"/>
            <ac:spMk id="9" creationId="{7A968C55-954F-E601-3142-0AAD2DCBC15F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10" creationId="{1B44E8C8-8FA2-97C9-1183-2270E9A28A1D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11" creationId="{0F4061C6-8290-BAD8-A08E-3300B2D63F0E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12" creationId="{6F6552CF-9E04-1C65-2448-7EB91A6CE802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13" creationId="{29FB609B-8630-4D7B-3200-650B5B47A2C4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14" creationId="{D1D672E8-29E7-634A-B619-AB26C98FFB26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15" creationId="{D9791F7B-256B-3E63-18E4-F9471AE35A9A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16" creationId="{E08F535A-E971-865A-357A-40B8C9828FAD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17" creationId="{3A641DA8-E353-1672-1AE8-45868FEE63D4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18" creationId="{EEEB7103-AD79-219A-D4CD-E153C51AC523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19" creationId="{A05338FA-8F4C-845F-2952-1A6D09417B77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20" creationId="{87948809-208E-F7D4-ABD1-B1495901876E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21" creationId="{D50E3270-DCAB-6CD5-09AE-3B3DEA1092F2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22" creationId="{7F0D5010-606E-E5E1-649E-55AD57F270E2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23" creationId="{63599E2A-8BC7-6D25-E69A-FC8DCA776DCB}"/>
          </ac:spMkLst>
        </pc:spChg>
        <pc:spChg chg="add del mod">
          <ac:chgData name="DAVI DE BRITO JUNIOR" userId="931c5f57-e0d8-4355-b41e-e37763265c60" providerId="ADAL" clId="{55A9B8AC-CFBA-4FA3-9737-1E05E682DB2F}" dt="2024-03-28T20:15:00.255" v="2539" actId="478"/>
          <ac:spMkLst>
            <pc:docMk/>
            <pc:sldMk cId="2056836178" sldId="270"/>
            <ac:spMk id="24" creationId="{5B862CE4-3836-A977-99DD-03E273637F62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25" creationId="{B5965D6A-C9E5-70DE-7E68-BC30BEF9156B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26" creationId="{F972AF45-CE09-2035-056C-6FC18550856E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27" creationId="{4A9405E6-0597-2939-A200-E8390AA8CBA7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28" creationId="{C8E6BAA9-FCA1-11C6-71EF-AFF9C3B107C8}"/>
          </ac:spMkLst>
        </pc:spChg>
        <pc:spChg chg="add del mod">
          <ac:chgData name="DAVI DE BRITO JUNIOR" userId="931c5f57-e0d8-4355-b41e-e37763265c60" providerId="ADAL" clId="{55A9B8AC-CFBA-4FA3-9737-1E05E682DB2F}" dt="2024-03-28T20:15:02.359" v="2541" actId="478"/>
          <ac:spMkLst>
            <pc:docMk/>
            <pc:sldMk cId="2056836178" sldId="270"/>
            <ac:spMk id="29" creationId="{2D77DC14-F4A3-95E6-CC29-8B00390B90F4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30" creationId="{F3464D5B-4C12-5E0C-1B0A-7159E3F79983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31" creationId="{C1E26846-3FD4-20BA-3E2C-F258F55CAA4E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32" creationId="{EAB3BEA9-57E3-6B3A-6848-0865CB7925FB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33" creationId="{EC146E98-007E-DF27-568C-D3BF8358819D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34" creationId="{C636B3DE-760F-DBF2-C885-565CC333578C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35" creationId="{98D788B9-46AF-8854-AA09-396E5AC78FA0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36" creationId="{E34EA536-A8B6-B01C-ECFD-08CA7470F010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37" creationId="{416AEF0A-8DBB-FC32-1BC7-22389684D6B4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38" creationId="{D98BD0CE-BEF5-C92F-2E63-6EE6087AAC10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39" creationId="{ECBBFF5E-2240-24C1-637D-DDE5C4E5DCB0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40" creationId="{31074BE8-E06E-24E5-4289-57BC67692CC5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41" creationId="{9B579F7D-3212-8F0B-0431-D338A9D4C4DA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42" creationId="{2F41ADD7-7FB3-C695-06EF-218DDBA30FBF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43" creationId="{DAF7857D-DCD8-3EA4-BDF9-A3F330E2C47B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44" creationId="{C187F2B2-B044-5C58-B675-F23F95EB9E94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45" creationId="{BA589765-2B89-208F-4D43-3ACD22946126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46" creationId="{5AF6B100-4DF5-8E8A-69AC-22EC8EB5C98D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47" creationId="{79D35DDC-29C2-CAA0-7C88-426EDA8060FC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48" creationId="{A3C33154-7EB4-FE84-C449-21D3D45EA1A8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49" creationId="{B2DAEF83-1D38-9AFE-5AF1-773584EF9E5D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50" creationId="{85671274-B9C4-D7FA-69C6-EFDE340862C7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51" creationId="{2DD1EABF-2CEE-89AC-56D8-72EE412CE80D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52" creationId="{E65D1236-2736-2613-2F11-4F9E287163C2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53" creationId="{9BC3B884-667F-EAAF-D22D-E6EAE603140D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54" creationId="{AD9454D2-8DA2-7D79-14EC-8E5883CF27B1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55" creationId="{C9F03396-6471-310A-67FA-3D2B0AA851D7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56" creationId="{F9A4173A-CF30-539D-1D0D-A46E24C0D802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57" creationId="{CAC31F62-D8CD-9DAE-3B87-038A5C019B9C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58" creationId="{7A689976-4C00-ADA2-3234-B4A84D5A786A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59" creationId="{2CFA9FAF-2955-BB59-DDBD-987C2FCFDB9A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60" creationId="{9AF9CFF0-4B36-1473-10A6-E6F6B0D8D53B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61" creationId="{950AFD17-022D-F6E9-12DE-67376B8D427A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62" creationId="{359F157A-895F-B7BD-CDD9-E34558264732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63" creationId="{AD629772-1F22-D0DC-188F-68AB2C8F5742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64" creationId="{F9E5F5C0-E21C-86F0-4F3E-60F04AD27980}"/>
          </ac:spMkLst>
        </pc:spChg>
        <pc:spChg chg="add del mod">
          <ac:chgData name="DAVI DE BRITO JUNIOR" userId="931c5f57-e0d8-4355-b41e-e37763265c60" providerId="ADAL" clId="{55A9B8AC-CFBA-4FA3-9737-1E05E682DB2F}" dt="2024-03-28T20:14:57.695" v="2538" actId="478"/>
          <ac:spMkLst>
            <pc:docMk/>
            <pc:sldMk cId="2056836178" sldId="270"/>
            <ac:spMk id="65" creationId="{E229FD4C-F013-427E-99D5-10D05F9E29C0}"/>
          </ac:spMkLst>
        </pc:spChg>
        <pc:spChg chg="add mod">
          <ac:chgData name="DAVI DE BRITO JUNIOR" userId="931c5f57-e0d8-4355-b41e-e37763265c60" providerId="ADAL" clId="{55A9B8AC-CFBA-4FA3-9737-1E05E682DB2F}" dt="2024-03-28T20:13:40.716" v="2524" actId="571"/>
          <ac:spMkLst>
            <pc:docMk/>
            <pc:sldMk cId="2056836178" sldId="270"/>
            <ac:spMk id="66" creationId="{5A55F7CA-6947-30A2-3557-9AF14B543B48}"/>
          </ac:spMkLst>
        </pc:spChg>
        <pc:spChg chg="add mod">
          <ac:chgData name="DAVI DE BRITO JUNIOR" userId="931c5f57-e0d8-4355-b41e-e37763265c60" providerId="ADAL" clId="{55A9B8AC-CFBA-4FA3-9737-1E05E682DB2F}" dt="2024-03-28T20:13:40.716" v="2524" actId="571"/>
          <ac:spMkLst>
            <pc:docMk/>
            <pc:sldMk cId="2056836178" sldId="270"/>
            <ac:spMk id="67" creationId="{D068BD36-EE17-0BF3-0FDA-DECB1C995E7E}"/>
          </ac:spMkLst>
        </pc:spChg>
        <pc:spChg chg="add mod">
          <ac:chgData name="DAVI DE BRITO JUNIOR" userId="931c5f57-e0d8-4355-b41e-e37763265c60" providerId="ADAL" clId="{55A9B8AC-CFBA-4FA3-9737-1E05E682DB2F}" dt="2024-03-28T20:13:40.716" v="2524" actId="571"/>
          <ac:spMkLst>
            <pc:docMk/>
            <pc:sldMk cId="2056836178" sldId="270"/>
            <ac:spMk id="68" creationId="{37553A99-E247-6045-4BAC-B26D0D9B0B09}"/>
          </ac:spMkLst>
        </pc:spChg>
        <pc:spChg chg="add mod">
          <ac:chgData name="DAVI DE BRITO JUNIOR" userId="931c5f57-e0d8-4355-b41e-e37763265c60" providerId="ADAL" clId="{55A9B8AC-CFBA-4FA3-9737-1E05E682DB2F}" dt="2024-03-28T20:13:40.716" v="2524" actId="571"/>
          <ac:spMkLst>
            <pc:docMk/>
            <pc:sldMk cId="2056836178" sldId="270"/>
            <ac:spMk id="69" creationId="{C41096A8-74A0-244D-A31B-3F8557B9FA8B}"/>
          </ac:spMkLst>
        </pc:spChg>
        <pc:spChg chg="add mod">
          <ac:chgData name="DAVI DE BRITO JUNIOR" userId="931c5f57-e0d8-4355-b41e-e37763265c60" providerId="ADAL" clId="{55A9B8AC-CFBA-4FA3-9737-1E05E682DB2F}" dt="2024-03-28T20:13:40.716" v="2524" actId="571"/>
          <ac:spMkLst>
            <pc:docMk/>
            <pc:sldMk cId="2056836178" sldId="270"/>
            <ac:spMk id="70" creationId="{EE67764D-94BE-FB7F-D0F1-664B01F64CEC}"/>
          </ac:spMkLst>
        </pc:spChg>
        <pc:spChg chg="add mod">
          <ac:chgData name="DAVI DE BRITO JUNIOR" userId="931c5f57-e0d8-4355-b41e-e37763265c60" providerId="ADAL" clId="{55A9B8AC-CFBA-4FA3-9737-1E05E682DB2F}" dt="2024-03-28T20:13:40.716" v="2524" actId="571"/>
          <ac:spMkLst>
            <pc:docMk/>
            <pc:sldMk cId="2056836178" sldId="270"/>
            <ac:spMk id="71" creationId="{DDC6A8E4-26FC-D349-4265-F9D1A9B98333}"/>
          </ac:spMkLst>
        </pc:spChg>
        <pc:spChg chg="add mod">
          <ac:chgData name="DAVI DE BRITO JUNIOR" userId="931c5f57-e0d8-4355-b41e-e37763265c60" providerId="ADAL" clId="{55A9B8AC-CFBA-4FA3-9737-1E05E682DB2F}" dt="2024-03-28T20:13:40.716" v="2524" actId="571"/>
          <ac:spMkLst>
            <pc:docMk/>
            <pc:sldMk cId="2056836178" sldId="270"/>
            <ac:spMk id="72" creationId="{E253A984-2C37-778C-8CD4-F30F9D96B9FA}"/>
          </ac:spMkLst>
        </pc:spChg>
        <pc:spChg chg="add mod">
          <ac:chgData name="DAVI DE BRITO JUNIOR" userId="931c5f57-e0d8-4355-b41e-e37763265c60" providerId="ADAL" clId="{55A9B8AC-CFBA-4FA3-9737-1E05E682DB2F}" dt="2024-03-28T20:13:40.716" v="2524" actId="571"/>
          <ac:spMkLst>
            <pc:docMk/>
            <pc:sldMk cId="2056836178" sldId="270"/>
            <ac:spMk id="73" creationId="{ABB1B8D8-A16D-94F6-DF5F-54975F076623}"/>
          </ac:spMkLst>
        </pc:spChg>
        <pc:spChg chg="add mod">
          <ac:chgData name="DAVI DE BRITO JUNIOR" userId="931c5f57-e0d8-4355-b41e-e37763265c60" providerId="ADAL" clId="{55A9B8AC-CFBA-4FA3-9737-1E05E682DB2F}" dt="2024-03-28T20:13:35.862" v="2521" actId="571"/>
          <ac:spMkLst>
            <pc:docMk/>
            <pc:sldMk cId="2056836178" sldId="270"/>
            <ac:spMk id="74" creationId="{929F2147-FB95-5E86-68F1-FCBDA5E361A3}"/>
          </ac:spMkLst>
        </pc:spChg>
        <pc:spChg chg="add mod">
          <ac:chgData name="DAVI DE BRITO JUNIOR" userId="931c5f57-e0d8-4355-b41e-e37763265c60" providerId="ADAL" clId="{55A9B8AC-CFBA-4FA3-9737-1E05E682DB2F}" dt="2024-03-28T20:13:35.862" v="2521" actId="571"/>
          <ac:spMkLst>
            <pc:docMk/>
            <pc:sldMk cId="2056836178" sldId="270"/>
            <ac:spMk id="75" creationId="{226A4B9D-D289-5136-306D-8CD25106F25B}"/>
          </ac:spMkLst>
        </pc:spChg>
        <pc:spChg chg="add mod">
          <ac:chgData name="DAVI DE BRITO JUNIOR" userId="931c5f57-e0d8-4355-b41e-e37763265c60" providerId="ADAL" clId="{55A9B8AC-CFBA-4FA3-9737-1E05E682DB2F}" dt="2024-03-28T20:13:35.862" v="2521" actId="571"/>
          <ac:spMkLst>
            <pc:docMk/>
            <pc:sldMk cId="2056836178" sldId="270"/>
            <ac:spMk id="76" creationId="{902E9631-7155-B042-5317-6E2CE1222A34}"/>
          </ac:spMkLst>
        </pc:spChg>
        <pc:spChg chg="add mod">
          <ac:chgData name="DAVI DE BRITO JUNIOR" userId="931c5f57-e0d8-4355-b41e-e37763265c60" providerId="ADAL" clId="{55A9B8AC-CFBA-4FA3-9737-1E05E682DB2F}" dt="2024-03-28T20:13:35.862" v="2521" actId="571"/>
          <ac:spMkLst>
            <pc:docMk/>
            <pc:sldMk cId="2056836178" sldId="270"/>
            <ac:spMk id="77" creationId="{D7CCD074-3CFA-65F4-EF2C-4D9AE8946359}"/>
          </ac:spMkLst>
        </pc:spChg>
        <pc:spChg chg="add mod">
          <ac:chgData name="DAVI DE BRITO JUNIOR" userId="931c5f57-e0d8-4355-b41e-e37763265c60" providerId="ADAL" clId="{55A9B8AC-CFBA-4FA3-9737-1E05E682DB2F}" dt="2024-03-28T20:13:35.862" v="2521" actId="571"/>
          <ac:spMkLst>
            <pc:docMk/>
            <pc:sldMk cId="2056836178" sldId="270"/>
            <ac:spMk id="78" creationId="{16975EA0-2B57-FA95-A2E7-E550FAA1FD49}"/>
          </ac:spMkLst>
        </pc:spChg>
        <pc:spChg chg="add mod">
          <ac:chgData name="DAVI DE BRITO JUNIOR" userId="931c5f57-e0d8-4355-b41e-e37763265c60" providerId="ADAL" clId="{55A9B8AC-CFBA-4FA3-9737-1E05E682DB2F}" dt="2024-03-28T20:13:35.862" v="2521" actId="571"/>
          <ac:spMkLst>
            <pc:docMk/>
            <pc:sldMk cId="2056836178" sldId="270"/>
            <ac:spMk id="79" creationId="{A8A4A87B-75DC-C639-CDFC-40915B72367D}"/>
          </ac:spMkLst>
        </pc:spChg>
        <pc:spChg chg="add mod">
          <ac:chgData name="DAVI DE BRITO JUNIOR" userId="931c5f57-e0d8-4355-b41e-e37763265c60" providerId="ADAL" clId="{55A9B8AC-CFBA-4FA3-9737-1E05E682DB2F}" dt="2024-03-28T20:13:35.862" v="2521" actId="571"/>
          <ac:spMkLst>
            <pc:docMk/>
            <pc:sldMk cId="2056836178" sldId="270"/>
            <ac:spMk id="80" creationId="{4F4BEA98-1B6A-B0B4-6724-078BF0785C56}"/>
          </ac:spMkLst>
        </pc:spChg>
        <pc:spChg chg="add mod">
          <ac:chgData name="DAVI DE BRITO JUNIOR" userId="931c5f57-e0d8-4355-b41e-e37763265c60" providerId="ADAL" clId="{55A9B8AC-CFBA-4FA3-9737-1E05E682DB2F}" dt="2024-03-28T20:13:35.862" v="2521" actId="571"/>
          <ac:spMkLst>
            <pc:docMk/>
            <pc:sldMk cId="2056836178" sldId="270"/>
            <ac:spMk id="81" creationId="{96D2E54C-0A66-3211-E3EC-0945F22E8FD7}"/>
          </ac:spMkLst>
        </pc:spChg>
        <pc:spChg chg="add mod">
          <ac:chgData name="DAVI DE BRITO JUNIOR" userId="931c5f57-e0d8-4355-b41e-e37763265c60" providerId="ADAL" clId="{55A9B8AC-CFBA-4FA3-9737-1E05E682DB2F}" dt="2024-03-28T20:13:40.133" v="2523" actId="571"/>
          <ac:spMkLst>
            <pc:docMk/>
            <pc:sldMk cId="2056836178" sldId="270"/>
            <ac:spMk id="82" creationId="{DBA61826-3DC5-FC49-0976-4285A6A2C181}"/>
          </ac:spMkLst>
        </pc:spChg>
        <pc:spChg chg="add mod">
          <ac:chgData name="DAVI DE BRITO JUNIOR" userId="931c5f57-e0d8-4355-b41e-e37763265c60" providerId="ADAL" clId="{55A9B8AC-CFBA-4FA3-9737-1E05E682DB2F}" dt="2024-03-28T20:13:40.133" v="2523" actId="571"/>
          <ac:spMkLst>
            <pc:docMk/>
            <pc:sldMk cId="2056836178" sldId="270"/>
            <ac:spMk id="83" creationId="{671841CE-D011-EDEE-97B3-AE5055F92656}"/>
          </ac:spMkLst>
        </pc:spChg>
        <pc:spChg chg="add mod">
          <ac:chgData name="DAVI DE BRITO JUNIOR" userId="931c5f57-e0d8-4355-b41e-e37763265c60" providerId="ADAL" clId="{55A9B8AC-CFBA-4FA3-9737-1E05E682DB2F}" dt="2024-03-28T20:13:40.133" v="2523" actId="571"/>
          <ac:spMkLst>
            <pc:docMk/>
            <pc:sldMk cId="2056836178" sldId="270"/>
            <ac:spMk id="84" creationId="{B9471D54-C5AD-FF52-0AB1-AB6020AF1AF8}"/>
          </ac:spMkLst>
        </pc:spChg>
        <pc:spChg chg="add mod">
          <ac:chgData name="DAVI DE BRITO JUNIOR" userId="931c5f57-e0d8-4355-b41e-e37763265c60" providerId="ADAL" clId="{55A9B8AC-CFBA-4FA3-9737-1E05E682DB2F}" dt="2024-03-28T20:13:40.133" v="2523" actId="571"/>
          <ac:spMkLst>
            <pc:docMk/>
            <pc:sldMk cId="2056836178" sldId="270"/>
            <ac:spMk id="85" creationId="{ABEDDBC9-3A2D-D74D-2576-58BE0C8A2584}"/>
          </ac:spMkLst>
        </pc:spChg>
        <pc:spChg chg="add mod">
          <ac:chgData name="DAVI DE BRITO JUNIOR" userId="931c5f57-e0d8-4355-b41e-e37763265c60" providerId="ADAL" clId="{55A9B8AC-CFBA-4FA3-9737-1E05E682DB2F}" dt="2024-03-28T20:13:40.133" v="2523" actId="571"/>
          <ac:spMkLst>
            <pc:docMk/>
            <pc:sldMk cId="2056836178" sldId="270"/>
            <ac:spMk id="86" creationId="{23F7818D-C31C-448A-0BDE-839317FECB9D}"/>
          </ac:spMkLst>
        </pc:spChg>
        <pc:spChg chg="add mod">
          <ac:chgData name="DAVI DE BRITO JUNIOR" userId="931c5f57-e0d8-4355-b41e-e37763265c60" providerId="ADAL" clId="{55A9B8AC-CFBA-4FA3-9737-1E05E682DB2F}" dt="2024-03-28T20:13:40.133" v="2523" actId="571"/>
          <ac:spMkLst>
            <pc:docMk/>
            <pc:sldMk cId="2056836178" sldId="270"/>
            <ac:spMk id="87" creationId="{A495606A-17CB-BF0D-4883-5DB76DEE4947}"/>
          </ac:spMkLst>
        </pc:spChg>
        <pc:spChg chg="add mod">
          <ac:chgData name="DAVI DE BRITO JUNIOR" userId="931c5f57-e0d8-4355-b41e-e37763265c60" providerId="ADAL" clId="{55A9B8AC-CFBA-4FA3-9737-1E05E682DB2F}" dt="2024-03-28T20:13:40.133" v="2523" actId="571"/>
          <ac:spMkLst>
            <pc:docMk/>
            <pc:sldMk cId="2056836178" sldId="270"/>
            <ac:spMk id="88" creationId="{3DE31161-2BB4-1386-B9EB-159EAB533BE0}"/>
          </ac:spMkLst>
        </pc:spChg>
        <pc:spChg chg="add mod">
          <ac:chgData name="DAVI DE BRITO JUNIOR" userId="931c5f57-e0d8-4355-b41e-e37763265c60" providerId="ADAL" clId="{55A9B8AC-CFBA-4FA3-9737-1E05E682DB2F}" dt="2024-03-28T20:13:40.133" v="2523" actId="571"/>
          <ac:spMkLst>
            <pc:docMk/>
            <pc:sldMk cId="2056836178" sldId="270"/>
            <ac:spMk id="89" creationId="{FBEE27C6-76C3-96FE-0730-AD1E836360A8}"/>
          </ac:spMkLst>
        </pc:spChg>
        <pc:spChg chg="add mod">
          <ac:chgData name="DAVI DE BRITO JUNIOR" userId="931c5f57-e0d8-4355-b41e-e37763265c60" providerId="ADAL" clId="{55A9B8AC-CFBA-4FA3-9737-1E05E682DB2F}" dt="2024-03-28T20:13:48.777" v="2528" actId="571"/>
          <ac:spMkLst>
            <pc:docMk/>
            <pc:sldMk cId="2056836178" sldId="270"/>
            <ac:spMk id="90" creationId="{32B27D6D-8E43-0DBC-41BC-73E3720FB9A4}"/>
          </ac:spMkLst>
        </pc:spChg>
        <pc:spChg chg="add mod">
          <ac:chgData name="DAVI DE BRITO JUNIOR" userId="931c5f57-e0d8-4355-b41e-e37763265c60" providerId="ADAL" clId="{55A9B8AC-CFBA-4FA3-9737-1E05E682DB2F}" dt="2024-03-28T20:13:48.777" v="2528" actId="571"/>
          <ac:spMkLst>
            <pc:docMk/>
            <pc:sldMk cId="2056836178" sldId="270"/>
            <ac:spMk id="91" creationId="{5817B6E9-B2C2-27B8-F191-031143ABF747}"/>
          </ac:spMkLst>
        </pc:spChg>
        <pc:spChg chg="add mod">
          <ac:chgData name="DAVI DE BRITO JUNIOR" userId="931c5f57-e0d8-4355-b41e-e37763265c60" providerId="ADAL" clId="{55A9B8AC-CFBA-4FA3-9737-1E05E682DB2F}" dt="2024-03-28T20:13:48.777" v="2528" actId="571"/>
          <ac:spMkLst>
            <pc:docMk/>
            <pc:sldMk cId="2056836178" sldId="270"/>
            <ac:spMk id="92" creationId="{48EC8283-D0C1-0483-E5F4-7748D2EFB721}"/>
          </ac:spMkLst>
        </pc:spChg>
        <pc:spChg chg="add mod">
          <ac:chgData name="DAVI DE BRITO JUNIOR" userId="931c5f57-e0d8-4355-b41e-e37763265c60" providerId="ADAL" clId="{55A9B8AC-CFBA-4FA3-9737-1E05E682DB2F}" dt="2024-03-28T20:13:48.777" v="2528" actId="571"/>
          <ac:spMkLst>
            <pc:docMk/>
            <pc:sldMk cId="2056836178" sldId="270"/>
            <ac:spMk id="93" creationId="{73C3B360-FA65-A7B8-8BB0-A57C2608AEF9}"/>
          </ac:spMkLst>
        </pc:spChg>
        <pc:spChg chg="add mod">
          <ac:chgData name="DAVI DE BRITO JUNIOR" userId="931c5f57-e0d8-4355-b41e-e37763265c60" providerId="ADAL" clId="{55A9B8AC-CFBA-4FA3-9737-1E05E682DB2F}" dt="2024-03-28T20:13:48.777" v="2528" actId="571"/>
          <ac:spMkLst>
            <pc:docMk/>
            <pc:sldMk cId="2056836178" sldId="270"/>
            <ac:spMk id="94" creationId="{81910182-4AB6-5BD3-4132-112715C5C1DD}"/>
          </ac:spMkLst>
        </pc:spChg>
        <pc:spChg chg="add mod">
          <ac:chgData name="DAVI DE BRITO JUNIOR" userId="931c5f57-e0d8-4355-b41e-e37763265c60" providerId="ADAL" clId="{55A9B8AC-CFBA-4FA3-9737-1E05E682DB2F}" dt="2024-03-28T20:13:48.777" v="2528" actId="571"/>
          <ac:spMkLst>
            <pc:docMk/>
            <pc:sldMk cId="2056836178" sldId="270"/>
            <ac:spMk id="95" creationId="{BBC879E7-1707-78A6-257B-5637C7581742}"/>
          </ac:spMkLst>
        </pc:spChg>
        <pc:spChg chg="add mod">
          <ac:chgData name="DAVI DE BRITO JUNIOR" userId="931c5f57-e0d8-4355-b41e-e37763265c60" providerId="ADAL" clId="{55A9B8AC-CFBA-4FA3-9737-1E05E682DB2F}" dt="2024-03-28T20:13:48.777" v="2528" actId="571"/>
          <ac:spMkLst>
            <pc:docMk/>
            <pc:sldMk cId="2056836178" sldId="270"/>
            <ac:spMk id="96" creationId="{B6836CC3-802B-A795-D99D-BB39EA5846FB}"/>
          </ac:spMkLst>
        </pc:spChg>
        <pc:spChg chg="add mod">
          <ac:chgData name="DAVI DE BRITO JUNIOR" userId="931c5f57-e0d8-4355-b41e-e37763265c60" providerId="ADAL" clId="{55A9B8AC-CFBA-4FA3-9737-1E05E682DB2F}" dt="2024-03-28T20:13:48.777" v="2528" actId="571"/>
          <ac:spMkLst>
            <pc:docMk/>
            <pc:sldMk cId="2056836178" sldId="270"/>
            <ac:spMk id="97" creationId="{40AD5C97-495D-AE24-0F02-52D436C33FE3}"/>
          </ac:spMkLst>
        </pc:spChg>
        <pc:spChg chg="add mod">
          <ac:chgData name="DAVI DE BRITO JUNIOR" userId="931c5f57-e0d8-4355-b41e-e37763265c60" providerId="ADAL" clId="{55A9B8AC-CFBA-4FA3-9737-1E05E682DB2F}" dt="2024-03-28T20:13:48.391" v="2527" actId="571"/>
          <ac:spMkLst>
            <pc:docMk/>
            <pc:sldMk cId="2056836178" sldId="270"/>
            <ac:spMk id="98" creationId="{D238EEB0-AAC5-DF12-3AEE-CDC6CBAA094D}"/>
          </ac:spMkLst>
        </pc:spChg>
        <pc:spChg chg="add mod">
          <ac:chgData name="DAVI DE BRITO JUNIOR" userId="931c5f57-e0d8-4355-b41e-e37763265c60" providerId="ADAL" clId="{55A9B8AC-CFBA-4FA3-9737-1E05E682DB2F}" dt="2024-03-28T20:13:48.391" v="2527" actId="571"/>
          <ac:spMkLst>
            <pc:docMk/>
            <pc:sldMk cId="2056836178" sldId="270"/>
            <ac:spMk id="99" creationId="{77E03EFF-100A-F955-9A96-56498ABDAF1D}"/>
          </ac:spMkLst>
        </pc:spChg>
        <pc:spChg chg="add mod">
          <ac:chgData name="DAVI DE BRITO JUNIOR" userId="931c5f57-e0d8-4355-b41e-e37763265c60" providerId="ADAL" clId="{55A9B8AC-CFBA-4FA3-9737-1E05E682DB2F}" dt="2024-03-28T20:13:48.391" v="2527" actId="571"/>
          <ac:spMkLst>
            <pc:docMk/>
            <pc:sldMk cId="2056836178" sldId="270"/>
            <ac:spMk id="100" creationId="{DF36CF06-1ED4-7625-0358-DA989F2CB435}"/>
          </ac:spMkLst>
        </pc:spChg>
        <pc:spChg chg="add mod">
          <ac:chgData name="DAVI DE BRITO JUNIOR" userId="931c5f57-e0d8-4355-b41e-e37763265c60" providerId="ADAL" clId="{55A9B8AC-CFBA-4FA3-9737-1E05E682DB2F}" dt="2024-03-28T20:13:48.391" v="2527" actId="571"/>
          <ac:spMkLst>
            <pc:docMk/>
            <pc:sldMk cId="2056836178" sldId="270"/>
            <ac:spMk id="101" creationId="{CDFA0D24-7770-F8DC-8CA5-8A24DE2EADF2}"/>
          </ac:spMkLst>
        </pc:spChg>
        <pc:spChg chg="add mod">
          <ac:chgData name="DAVI DE BRITO JUNIOR" userId="931c5f57-e0d8-4355-b41e-e37763265c60" providerId="ADAL" clId="{55A9B8AC-CFBA-4FA3-9737-1E05E682DB2F}" dt="2024-03-28T20:13:48.391" v="2527" actId="571"/>
          <ac:spMkLst>
            <pc:docMk/>
            <pc:sldMk cId="2056836178" sldId="270"/>
            <ac:spMk id="102" creationId="{6BC1BCA0-B5F6-61EB-C730-283FC6512F60}"/>
          </ac:spMkLst>
        </pc:spChg>
        <pc:spChg chg="add mod">
          <ac:chgData name="DAVI DE BRITO JUNIOR" userId="931c5f57-e0d8-4355-b41e-e37763265c60" providerId="ADAL" clId="{55A9B8AC-CFBA-4FA3-9737-1E05E682DB2F}" dt="2024-03-28T20:13:48.391" v="2527" actId="571"/>
          <ac:spMkLst>
            <pc:docMk/>
            <pc:sldMk cId="2056836178" sldId="270"/>
            <ac:spMk id="103" creationId="{A24360B8-BF2C-2864-C94C-A2259FE1720B}"/>
          </ac:spMkLst>
        </pc:spChg>
        <pc:spChg chg="add mod">
          <ac:chgData name="DAVI DE BRITO JUNIOR" userId="931c5f57-e0d8-4355-b41e-e37763265c60" providerId="ADAL" clId="{55A9B8AC-CFBA-4FA3-9737-1E05E682DB2F}" dt="2024-03-28T20:13:48.391" v="2527" actId="571"/>
          <ac:spMkLst>
            <pc:docMk/>
            <pc:sldMk cId="2056836178" sldId="270"/>
            <ac:spMk id="104" creationId="{FD6E473A-1B28-C6FB-26D3-46BD298E14D4}"/>
          </ac:spMkLst>
        </pc:spChg>
        <pc:spChg chg="add mod">
          <ac:chgData name="DAVI DE BRITO JUNIOR" userId="931c5f57-e0d8-4355-b41e-e37763265c60" providerId="ADAL" clId="{55A9B8AC-CFBA-4FA3-9737-1E05E682DB2F}" dt="2024-03-28T20:13:48.391" v="2527" actId="571"/>
          <ac:spMkLst>
            <pc:docMk/>
            <pc:sldMk cId="2056836178" sldId="270"/>
            <ac:spMk id="105" creationId="{A24ED950-3F9E-F06F-C2DB-AA7B1AA2FE07}"/>
          </ac:spMkLst>
        </pc:spChg>
        <pc:spChg chg="add mod">
          <ac:chgData name="DAVI DE BRITO JUNIOR" userId="931c5f57-e0d8-4355-b41e-e37763265c60" providerId="ADAL" clId="{55A9B8AC-CFBA-4FA3-9737-1E05E682DB2F}" dt="2024-03-28T20:13:48.391" v="2527" actId="571"/>
          <ac:spMkLst>
            <pc:docMk/>
            <pc:sldMk cId="2056836178" sldId="270"/>
            <ac:spMk id="106" creationId="{4174FA43-C97A-49D2-F9AC-0DEFCB3F7408}"/>
          </ac:spMkLst>
        </pc:spChg>
        <pc:spChg chg="add mod">
          <ac:chgData name="DAVI DE BRITO JUNIOR" userId="931c5f57-e0d8-4355-b41e-e37763265c60" providerId="ADAL" clId="{55A9B8AC-CFBA-4FA3-9737-1E05E682DB2F}" dt="2024-03-28T20:14:45.675" v="2536" actId="571"/>
          <ac:spMkLst>
            <pc:docMk/>
            <pc:sldMk cId="2056836178" sldId="270"/>
            <ac:spMk id="107" creationId="{A0BE7892-E8E3-C995-1488-48A013957B60}"/>
          </ac:spMkLst>
        </pc:spChg>
        <pc:spChg chg="add mod">
          <ac:chgData name="DAVI DE BRITO JUNIOR" userId="931c5f57-e0d8-4355-b41e-e37763265c60" providerId="ADAL" clId="{55A9B8AC-CFBA-4FA3-9737-1E05E682DB2F}" dt="2024-03-28T20:14:45.675" v="2536" actId="571"/>
          <ac:spMkLst>
            <pc:docMk/>
            <pc:sldMk cId="2056836178" sldId="270"/>
            <ac:spMk id="108" creationId="{438EC9DD-F9C1-8119-0126-81831169AA59}"/>
          </ac:spMkLst>
        </pc:spChg>
        <pc:spChg chg="add mod">
          <ac:chgData name="DAVI DE BRITO JUNIOR" userId="931c5f57-e0d8-4355-b41e-e37763265c60" providerId="ADAL" clId="{55A9B8AC-CFBA-4FA3-9737-1E05E682DB2F}" dt="2024-03-28T20:14:45.675" v="2536" actId="571"/>
          <ac:spMkLst>
            <pc:docMk/>
            <pc:sldMk cId="2056836178" sldId="270"/>
            <ac:spMk id="109" creationId="{94ABF833-D4CF-F386-F870-3EC4C030B49B}"/>
          </ac:spMkLst>
        </pc:spChg>
        <pc:spChg chg="add mod">
          <ac:chgData name="DAVI DE BRITO JUNIOR" userId="931c5f57-e0d8-4355-b41e-e37763265c60" providerId="ADAL" clId="{55A9B8AC-CFBA-4FA3-9737-1E05E682DB2F}" dt="2024-03-28T20:14:45.675" v="2536" actId="571"/>
          <ac:spMkLst>
            <pc:docMk/>
            <pc:sldMk cId="2056836178" sldId="270"/>
            <ac:spMk id="110" creationId="{459007F5-0196-D22F-BCAC-0090A5A2C04D}"/>
          </ac:spMkLst>
        </pc:spChg>
        <pc:spChg chg="add mod">
          <ac:chgData name="DAVI DE BRITO JUNIOR" userId="931c5f57-e0d8-4355-b41e-e37763265c60" providerId="ADAL" clId="{55A9B8AC-CFBA-4FA3-9737-1E05E682DB2F}" dt="2024-03-28T20:14:45.675" v="2536" actId="571"/>
          <ac:spMkLst>
            <pc:docMk/>
            <pc:sldMk cId="2056836178" sldId="270"/>
            <ac:spMk id="111" creationId="{9DE0E695-8C2B-386D-89A7-0209C0FAE088}"/>
          </ac:spMkLst>
        </pc:spChg>
        <pc:spChg chg="add mod">
          <ac:chgData name="DAVI DE BRITO JUNIOR" userId="931c5f57-e0d8-4355-b41e-e37763265c60" providerId="ADAL" clId="{55A9B8AC-CFBA-4FA3-9737-1E05E682DB2F}" dt="2024-03-28T20:14:45.675" v="2536" actId="571"/>
          <ac:spMkLst>
            <pc:docMk/>
            <pc:sldMk cId="2056836178" sldId="270"/>
            <ac:spMk id="112" creationId="{3BEB2EFA-71ED-48F2-7082-E91B3859686F}"/>
          </ac:spMkLst>
        </pc:spChg>
        <pc:spChg chg="add mod">
          <ac:chgData name="DAVI DE BRITO JUNIOR" userId="931c5f57-e0d8-4355-b41e-e37763265c60" providerId="ADAL" clId="{55A9B8AC-CFBA-4FA3-9737-1E05E682DB2F}" dt="2024-03-28T20:14:45.675" v="2536" actId="571"/>
          <ac:spMkLst>
            <pc:docMk/>
            <pc:sldMk cId="2056836178" sldId="270"/>
            <ac:spMk id="113" creationId="{CAE8A3D9-F9AD-8877-34D6-A596A1986A99}"/>
          </ac:spMkLst>
        </pc:spChg>
        <pc:spChg chg="add mod">
          <ac:chgData name="DAVI DE BRITO JUNIOR" userId="931c5f57-e0d8-4355-b41e-e37763265c60" providerId="ADAL" clId="{55A9B8AC-CFBA-4FA3-9737-1E05E682DB2F}" dt="2024-03-28T20:14:45.675" v="2536" actId="571"/>
          <ac:spMkLst>
            <pc:docMk/>
            <pc:sldMk cId="2056836178" sldId="270"/>
            <ac:spMk id="114" creationId="{DADCD0F0-11D9-ACEF-C916-DF7A716BF402}"/>
          </ac:spMkLst>
        </pc:spChg>
        <pc:spChg chg="add del mod">
          <ac:chgData name="DAVI DE BRITO JUNIOR" userId="931c5f57-e0d8-4355-b41e-e37763265c60" providerId="ADAL" clId="{55A9B8AC-CFBA-4FA3-9737-1E05E682DB2F}" dt="2024-03-28T20:18:41.776" v="2580" actId="478"/>
          <ac:spMkLst>
            <pc:docMk/>
            <pc:sldMk cId="2056836178" sldId="270"/>
            <ac:spMk id="115" creationId="{C9B2455D-AEBF-861A-374E-7D471AD84828}"/>
          </ac:spMkLst>
        </pc:spChg>
        <pc:spChg chg="add del mod">
          <ac:chgData name="DAVI DE BRITO JUNIOR" userId="931c5f57-e0d8-4355-b41e-e37763265c60" providerId="ADAL" clId="{55A9B8AC-CFBA-4FA3-9737-1E05E682DB2F}" dt="2024-03-28T20:18:44.401" v="2582" actId="478"/>
          <ac:spMkLst>
            <pc:docMk/>
            <pc:sldMk cId="2056836178" sldId="270"/>
            <ac:spMk id="116" creationId="{44C2D513-74FB-F53B-A967-2044EFEA8F99}"/>
          </ac:spMkLst>
        </pc:spChg>
        <pc:spChg chg="add del mod">
          <ac:chgData name="DAVI DE BRITO JUNIOR" userId="931c5f57-e0d8-4355-b41e-e37763265c60" providerId="ADAL" clId="{55A9B8AC-CFBA-4FA3-9737-1E05E682DB2F}" dt="2024-03-28T20:18:40.642" v="2579" actId="478"/>
          <ac:spMkLst>
            <pc:docMk/>
            <pc:sldMk cId="2056836178" sldId="270"/>
            <ac:spMk id="117" creationId="{5E101020-C99B-2ABD-FFBC-54FDC2766E5B}"/>
          </ac:spMkLst>
        </pc:spChg>
        <pc:spChg chg="add del mod">
          <ac:chgData name="DAVI DE BRITO JUNIOR" userId="931c5f57-e0d8-4355-b41e-e37763265c60" providerId="ADAL" clId="{55A9B8AC-CFBA-4FA3-9737-1E05E682DB2F}" dt="2024-03-28T20:18:40.642" v="2579" actId="478"/>
          <ac:spMkLst>
            <pc:docMk/>
            <pc:sldMk cId="2056836178" sldId="270"/>
            <ac:spMk id="118" creationId="{8D95A7D2-D50F-F1B2-CFAD-7491602F4C7B}"/>
          </ac:spMkLst>
        </pc:spChg>
        <pc:spChg chg="add del mod">
          <ac:chgData name="DAVI DE BRITO JUNIOR" userId="931c5f57-e0d8-4355-b41e-e37763265c60" providerId="ADAL" clId="{55A9B8AC-CFBA-4FA3-9737-1E05E682DB2F}" dt="2024-03-28T20:18:40.642" v="2579" actId="478"/>
          <ac:spMkLst>
            <pc:docMk/>
            <pc:sldMk cId="2056836178" sldId="270"/>
            <ac:spMk id="119" creationId="{0D489B57-8783-B701-AE10-7FD96ADA7910}"/>
          </ac:spMkLst>
        </pc:spChg>
        <pc:spChg chg="add del mod">
          <ac:chgData name="DAVI DE BRITO JUNIOR" userId="931c5f57-e0d8-4355-b41e-e37763265c60" providerId="ADAL" clId="{55A9B8AC-CFBA-4FA3-9737-1E05E682DB2F}" dt="2024-03-28T20:18:40.642" v="2579" actId="478"/>
          <ac:spMkLst>
            <pc:docMk/>
            <pc:sldMk cId="2056836178" sldId="270"/>
            <ac:spMk id="120" creationId="{1BE07B2E-64E8-19E0-43F2-FBCE760624F0}"/>
          </ac:spMkLst>
        </pc:spChg>
        <pc:spChg chg="add del mod">
          <ac:chgData name="DAVI DE BRITO JUNIOR" userId="931c5f57-e0d8-4355-b41e-e37763265c60" providerId="ADAL" clId="{55A9B8AC-CFBA-4FA3-9737-1E05E682DB2F}" dt="2024-03-28T20:18:43.312" v="2581" actId="478"/>
          <ac:spMkLst>
            <pc:docMk/>
            <pc:sldMk cId="2056836178" sldId="270"/>
            <ac:spMk id="121" creationId="{5EA90576-8239-FF85-9779-DAE85402F8C8}"/>
          </ac:spMkLst>
        </pc:spChg>
        <pc:spChg chg="add del mod">
          <ac:chgData name="DAVI DE BRITO JUNIOR" userId="931c5f57-e0d8-4355-b41e-e37763265c60" providerId="ADAL" clId="{55A9B8AC-CFBA-4FA3-9737-1E05E682DB2F}" dt="2024-03-28T20:18:40.642" v="2579" actId="478"/>
          <ac:spMkLst>
            <pc:docMk/>
            <pc:sldMk cId="2056836178" sldId="270"/>
            <ac:spMk id="122" creationId="{5E5A070A-1AF4-145C-D74C-7B9FE47B1E78}"/>
          </ac:spMkLst>
        </pc:spChg>
        <pc:spChg chg="add del mod">
          <ac:chgData name="DAVI DE BRITO JUNIOR" userId="931c5f57-e0d8-4355-b41e-e37763265c60" providerId="ADAL" clId="{55A9B8AC-CFBA-4FA3-9737-1E05E682DB2F}" dt="2024-03-28T20:48:43.129" v="3065" actId="207"/>
          <ac:spMkLst>
            <pc:docMk/>
            <pc:sldMk cId="2056836178" sldId="270"/>
            <ac:spMk id="123" creationId="{50D6CB38-F7AD-8F10-E361-BB4025C0379C}"/>
          </ac:spMkLst>
        </pc:spChg>
        <pc:spChg chg="add mod ord">
          <ac:chgData name="DAVI DE BRITO JUNIOR" userId="931c5f57-e0d8-4355-b41e-e37763265c60" providerId="ADAL" clId="{55A9B8AC-CFBA-4FA3-9737-1E05E682DB2F}" dt="2024-03-28T20:53:24.808" v="3109" actId="207"/>
          <ac:spMkLst>
            <pc:docMk/>
            <pc:sldMk cId="2056836178" sldId="270"/>
            <ac:spMk id="124" creationId="{9AD1DF28-451C-1B31-8D1B-2C5FCEE4D149}"/>
          </ac:spMkLst>
        </pc:spChg>
        <pc:spChg chg="add mod">
          <ac:chgData name="DAVI DE BRITO JUNIOR" userId="931c5f57-e0d8-4355-b41e-e37763265c60" providerId="ADAL" clId="{55A9B8AC-CFBA-4FA3-9737-1E05E682DB2F}" dt="2024-03-28T20:48:29.876" v="3061" actId="14100"/>
          <ac:spMkLst>
            <pc:docMk/>
            <pc:sldMk cId="2056836178" sldId="270"/>
            <ac:spMk id="125" creationId="{9D8D53C3-24D6-2150-0EAD-E3E71067D7F0}"/>
          </ac:spMkLst>
        </pc:spChg>
        <pc:spChg chg="add mod">
          <ac:chgData name="DAVI DE BRITO JUNIOR" userId="931c5f57-e0d8-4355-b41e-e37763265c60" providerId="ADAL" clId="{55A9B8AC-CFBA-4FA3-9737-1E05E682DB2F}" dt="2024-03-28T20:53:18.330" v="3107" actId="207"/>
          <ac:spMkLst>
            <pc:docMk/>
            <pc:sldMk cId="2056836178" sldId="270"/>
            <ac:spMk id="126" creationId="{1C3CCEFB-5928-D9E8-461A-0009B4E0B90E}"/>
          </ac:spMkLst>
        </pc:spChg>
        <pc:spChg chg="add mod">
          <ac:chgData name="DAVI DE BRITO JUNIOR" userId="931c5f57-e0d8-4355-b41e-e37763265c60" providerId="ADAL" clId="{55A9B8AC-CFBA-4FA3-9737-1E05E682DB2F}" dt="2024-03-28T20:42:27.501" v="2973" actId="1036"/>
          <ac:spMkLst>
            <pc:docMk/>
            <pc:sldMk cId="2056836178" sldId="270"/>
            <ac:spMk id="127" creationId="{C0D78F40-17A5-A957-7C63-564EFD852590}"/>
          </ac:spMkLst>
        </pc:spChg>
        <pc:spChg chg="add mod">
          <ac:chgData name="DAVI DE BRITO JUNIOR" userId="931c5f57-e0d8-4355-b41e-e37763265c60" providerId="ADAL" clId="{55A9B8AC-CFBA-4FA3-9737-1E05E682DB2F}" dt="2024-03-28T20:42:27.501" v="2973" actId="1036"/>
          <ac:spMkLst>
            <pc:docMk/>
            <pc:sldMk cId="2056836178" sldId="270"/>
            <ac:spMk id="128" creationId="{BAB44E11-00C2-68D6-CAAC-28A8B7CE6380}"/>
          </ac:spMkLst>
        </pc:spChg>
        <pc:spChg chg="add mod">
          <ac:chgData name="DAVI DE BRITO JUNIOR" userId="931c5f57-e0d8-4355-b41e-e37763265c60" providerId="ADAL" clId="{55A9B8AC-CFBA-4FA3-9737-1E05E682DB2F}" dt="2024-03-28T20:42:27.501" v="2973" actId="1036"/>
          <ac:spMkLst>
            <pc:docMk/>
            <pc:sldMk cId="2056836178" sldId="270"/>
            <ac:spMk id="129" creationId="{90E5864E-D4CE-F26C-EB81-C1C594C5F7A7}"/>
          </ac:spMkLst>
        </pc:spChg>
        <pc:spChg chg="add mod">
          <ac:chgData name="DAVI DE BRITO JUNIOR" userId="931c5f57-e0d8-4355-b41e-e37763265c60" providerId="ADAL" clId="{55A9B8AC-CFBA-4FA3-9737-1E05E682DB2F}" dt="2024-03-28T20:42:27.501" v="2973" actId="1036"/>
          <ac:spMkLst>
            <pc:docMk/>
            <pc:sldMk cId="2056836178" sldId="270"/>
            <ac:spMk id="130" creationId="{08638D60-3039-7700-D517-71871C87894B}"/>
          </ac:spMkLst>
        </pc:spChg>
        <pc:spChg chg="add mod">
          <ac:chgData name="DAVI DE BRITO JUNIOR" userId="931c5f57-e0d8-4355-b41e-e37763265c60" providerId="ADAL" clId="{55A9B8AC-CFBA-4FA3-9737-1E05E682DB2F}" dt="2024-03-28T20:50:04.533" v="3079" actId="207"/>
          <ac:spMkLst>
            <pc:docMk/>
            <pc:sldMk cId="2056836178" sldId="270"/>
            <ac:spMk id="131" creationId="{F5FC88D7-DD7F-9AC0-75F7-5495F4D4424C}"/>
          </ac:spMkLst>
        </pc:spChg>
        <pc:spChg chg="add mod">
          <ac:chgData name="DAVI DE BRITO JUNIOR" userId="931c5f57-e0d8-4355-b41e-e37763265c60" providerId="ADAL" clId="{55A9B8AC-CFBA-4FA3-9737-1E05E682DB2F}" dt="2024-03-28T20:50:37.718" v="3084" actId="207"/>
          <ac:spMkLst>
            <pc:docMk/>
            <pc:sldMk cId="2056836178" sldId="270"/>
            <ac:spMk id="132" creationId="{BB78DE82-110E-637A-E744-7DDEBD2BCC1B}"/>
          </ac:spMkLst>
        </pc:spChg>
        <pc:spChg chg="add del mod">
          <ac:chgData name="DAVI DE BRITO JUNIOR" userId="931c5f57-e0d8-4355-b41e-e37763265c60" providerId="ADAL" clId="{55A9B8AC-CFBA-4FA3-9737-1E05E682DB2F}" dt="2024-03-28T20:49:08.999" v="3067" actId="478"/>
          <ac:spMkLst>
            <pc:docMk/>
            <pc:sldMk cId="2056836178" sldId="270"/>
            <ac:spMk id="133" creationId="{5B7CA42D-0A40-5FC6-C503-63959FEF7521}"/>
          </ac:spMkLst>
        </pc:spChg>
        <pc:spChg chg="add mod">
          <ac:chgData name="DAVI DE BRITO JUNIOR" userId="931c5f57-e0d8-4355-b41e-e37763265c60" providerId="ADAL" clId="{55A9B8AC-CFBA-4FA3-9737-1E05E682DB2F}" dt="2024-03-28T20:55:38.291" v="3126" actId="1076"/>
          <ac:spMkLst>
            <pc:docMk/>
            <pc:sldMk cId="2056836178" sldId="270"/>
            <ac:spMk id="134" creationId="{4E1ABF09-3A50-5A0B-6615-7BAC0ED8F714}"/>
          </ac:spMkLst>
        </pc:spChg>
        <pc:spChg chg="add mod">
          <ac:chgData name="DAVI DE BRITO JUNIOR" userId="931c5f57-e0d8-4355-b41e-e37763265c60" providerId="ADAL" clId="{55A9B8AC-CFBA-4FA3-9737-1E05E682DB2F}" dt="2024-03-28T20:23:04.447" v="2690" actId="207"/>
          <ac:spMkLst>
            <pc:docMk/>
            <pc:sldMk cId="2056836178" sldId="270"/>
            <ac:spMk id="135" creationId="{22A40157-E2C1-9008-E416-666000856103}"/>
          </ac:spMkLst>
        </pc:spChg>
        <pc:spChg chg="add mod">
          <ac:chgData name="DAVI DE BRITO JUNIOR" userId="931c5f57-e0d8-4355-b41e-e37763265c60" providerId="ADAL" clId="{55A9B8AC-CFBA-4FA3-9737-1E05E682DB2F}" dt="2024-03-28T20:28:18.367" v="2766" actId="1076"/>
          <ac:spMkLst>
            <pc:docMk/>
            <pc:sldMk cId="2056836178" sldId="270"/>
            <ac:spMk id="136" creationId="{B64D01E2-269A-622A-7BF4-1F0C915B25AE}"/>
          </ac:spMkLst>
        </pc:spChg>
        <pc:spChg chg="add mod">
          <ac:chgData name="DAVI DE BRITO JUNIOR" userId="931c5f57-e0d8-4355-b41e-e37763265c60" providerId="ADAL" clId="{55A9B8AC-CFBA-4FA3-9737-1E05E682DB2F}" dt="2024-03-28T20:52:00.291" v="3087" actId="1076"/>
          <ac:spMkLst>
            <pc:docMk/>
            <pc:sldMk cId="2056836178" sldId="270"/>
            <ac:spMk id="137" creationId="{115D8701-A9F2-6E5F-3E22-CEC68BCD8241}"/>
          </ac:spMkLst>
        </pc:spChg>
        <pc:spChg chg="add mod">
          <ac:chgData name="DAVI DE BRITO JUNIOR" userId="931c5f57-e0d8-4355-b41e-e37763265c60" providerId="ADAL" clId="{55A9B8AC-CFBA-4FA3-9737-1E05E682DB2F}" dt="2024-03-28T20:52:35.834" v="3095" actId="1076"/>
          <ac:spMkLst>
            <pc:docMk/>
            <pc:sldMk cId="2056836178" sldId="270"/>
            <ac:spMk id="138" creationId="{80CE1A84-AFCF-288E-8A95-7AB8D4751E33}"/>
          </ac:spMkLst>
        </pc:spChg>
        <pc:spChg chg="add mod">
          <ac:chgData name="DAVI DE BRITO JUNIOR" userId="931c5f57-e0d8-4355-b41e-e37763265c60" providerId="ADAL" clId="{55A9B8AC-CFBA-4FA3-9737-1E05E682DB2F}" dt="2024-03-28T20:53:05.328" v="3103" actId="1076"/>
          <ac:spMkLst>
            <pc:docMk/>
            <pc:sldMk cId="2056836178" sldId="270"/>
            <ac:spMk id="139" creationId="{C6DF619D-D6B7-B0ED-FA4E-8C3567F7D67C}"/>
          </ac:spMkLst>
        </pc:spChg>
        <pc:spChg chg="add mod">
          <ac:chgData name="DAVI DE BRITO JUNIOR" userId="931c5f57-e0d8-4355-b41e-e37763265c60" providerId="ADAL" clId="{55A9B8AC-CFBA-4FA3-9737-1E05E682DB2F}" dt="2024-03-28T20:55:36.659" v="3125" actId="1076"/>
          <ac:spMkLst>
            <pc:docMk/>
            <pc:sldMk cId="2056836178" sldId="270"/>
            <ac:spMk id="140" creationId="{29FDDE49-EEC3-6601-5B1F-0BA5451722A7}"/>
          </ac:spMkLst>
        </pc:spChg>
        <pc:spChg chg="add mod">
          <ac:chgData name="DAVI DE BRITO JUNIOR" userId="931c5f57-e0d8-4355-b41e-e37763265c60" providerId="ADAL" clId="{55A9B8AC-CFBA-4FA3-9737-1E05E682DB2F}" dt="2024-03-28T20:42:27.501" v="2973" actId="1036"/>
          <ac:spMkLst>
            <pc:docMk/>
            <pc:sldMk cId="2056836178" sldId="270"/>
            <ac:spMk id="143" creationId="{0E0B7BCA-B9B6-2DBA-713C-A60B7E500F07}"/>
          </ac:spMkLst>
        </pc:spChg>
        <pc:spChg chg="add mod ord">
          <ac:chgData name="DAVI DE BRITO JUNIOR" userId="931c5f57-e0d8-4355-b41e-e37763265c60" providerId="ADAL" clId="{55A9B8AC-CFBA-4FA3-9737-1E05E682DB2F}" dt="2024-03-28T20:55:42.659" v="3128" actId="1076"/>
          <ac:spMkLst>
            <pc:docMk/>
            <pc:sldMk cId="2056836178" sldId="270"/>
            <ac:spMk id="146" creationId="{967A857C-2F59-37B9-E0F9-3053A342BCCF}"/>
          </ac:spMkLst>
        </pc:spChg>
        <pc:spChg chg="add mod ord">
          <ac:chgData name="DAVI DE BRITO JUNIOR" userId="931c5f57-e0d8-4355-b41e-e37763265c60" providerId="ADAL" clId="{55A9B8AC-CFBA-4FA3-9737-1E05E682DB2F}" dt="2024-03-28T20:44:17.963" v="3000" actId="2085"/>
          <ac:spMkLst>
            <pc:docMk/>
            <pc:sldMk cId="2056836178" sldId="270"/>
            <ac:spMk id="147" creationId="{4A84AF2B-FBD3-D32E-B7D1-9034A4EE7FF7}"/>
          </ac:spMkLst>
        </pc:spChg>
        <pc:spChg chg="add mod">
          <ac:chgData name="DAVI DE BRITO JUNIOR" userId="931c5f57-e0d8-4355-b41e-e37763265c60" providerId="ADAL" clId="{55A9B8AC-CFBA-4FA3-9737-1E05E682DB2F}" dt="2024-03-28T20:42:27.501" v="2973" actId="1036"/>
          <ac:spMkLst>
            <pc:docMk/>
            <pc:sldMk cId="2056836178" sldId="270"/>
            <ac:spMk id="148" creationId="{E047D451-D5CD-5FB7-7A4B-68D62A06B7E5}"/>
          </ac:spMkLst>
        </pc:spChg>
        <pc:spChg chg="add mod">
          <ac:chgData name="DAVI DE BRITO JUNIOR" userId="931c5f57-e0d8-4355-b41e-e37763265c60" providerId="ADAL" clId="{55A9B8AC-CFBA-4FA3-9737-1E05E682DB2F}" dt="2024-03-28T20:35:10.151" v="2836" actId="2085"/>
          <ac:spMkLst>
            <pc:docMk/>
            <pc:sldMk cId="2056836178" sldId="270"/>
            <ac:spMk id="149" creationId="{6B4B1E2D-50D3-8A68-3628-3A07FC3881A0}"/>
          </ac:spMkLst>
        </pc:spChg>
        <pc:spChg chg="add mod">
          <ac:chgData name="DAVI DE BRITO JUNIOR" userId="931c5f57-e0d8-4355-b41e-e37763265c60" providerId="ADAL" clId="{55A9B8AC-CFBA-4FA3-9737-1E05E682DB2F}" dt="2024-03-28T20:44:25.228" v="3003" actId="2085"/>
          <ac:spMkLst>
            <pc:docMk/>
            <pc:sldMk cId="2056836178" sldId="270"/>
            <ac:spMk id="152" creationId="{D91D20BD-9D17-6E3C-26E7-956639F3ED71}"/>
          </ac:spMkLst>
        </pc:spChg>
        <pc:spChg chg="add mod">
          <ac:chgData name="DAVI DE BRITO JUNIOR" userId="931c5f57-e0d8-4355-b41e-e37763265c60" providerId="ADAL" clId="{55A9B8AC-CFBA-4FA3-9737-1E05E682DB2F}" dt="2024-03-28T20:48:03.932" v="3053" actId="207"/>
          <ac:spMkLst>
            <pc:docMk/>
            <pc:sldMk cId="2056836178" sldId="270"/>
            <ac:spMk id="153" creationId="{86DED694-8E68-FCF1-84C7-F19AD0EC19E3}"/>
          </ac:spMkLst>
        </pc:spChg>
        <pc:spChg chg="add mod">
          <ac:chgData name="DAVI DE BRITO JUNIOR" userId="931c5f57-e0d8-4355-b41e-e37763265c60" providerId="ADAL" clId="{55A9B8AC-CFBA-4FA3-9737-1E05E682DB2F}" dt="2024-03-28T20:43:53.629" v="2998" actId="1076"/>
          <ac:spMkLst>
            <pc:docMk/>
            <pc:sldMk cId="2056836178" sldId="270"/>
            <ac:spMk id="154" creationId="{0303C0D5-EC8D-F630-E647-DD1B84F9BBA6}"/>
          </ac:spMkLst>
        </pc:spChg>
        <pc:spChg chg="add mod">
          <ac:chgData name="DAVI DE BRITO JUNIOR" userId="931c5f57-e0d8-4355-b41e-e37763265c60" providerId="ADAL" clId="{55A9B8AC-CFBA-4FA3-9737-1E05E682DB2F}" dt="2024-03-28T20:52:14.674" v="3091" actId="1076"/>
          <ac:spMkLst>
            <pc:docMk/>
            <pc:sldMk cId="2056836178" sldId="270"/>
            <ac:spMk id="155" creationId="{20209F9A-B775-6B1B-F6EC-645E9B8E4F6B}"/>
          </ac:spMkLst>
        </pc:spChg>
        <pc:spChg chg="add mod ord">
          <ac:chgData name="DAVI DE BRITO JUNIOR" userId="931c5f57-e0d8-4355-b41e-e37763265c60" providerId="ADAL" clId="{55A9B8AC-CFBA-4FA3-9737-1E05E682DB2F}" dt="2024-03-28T20:52:05.579" v="3088" actId="688"/>
          <ac:spMkLst>
            <pc:docMk/>
            <pc:sldMk cId="2056836178" sldId="270"/>
            <ac:spMk id="156" creationId="{B73C1382-4D21-454C-B5B6-559E40BE52DE}"/>
          </ac:spMkLst>
        </pc:spChg>
        <pc:spChg chg="add mod">
          <ac:chgData name="DAVI DE BRITO JUNIOR" userId="931c5f57-e0d8-4355-b41e-e37763265c60" providerId="ADAL" clId="{55A9B8AC-CFBA-4FA3-9737-1E05E682DB2F}" dt="2024-03-28T20:52:08.842" v="3089" actId="1076"/>
          <ac:spMkLst>
            <pc:docMk/>
            <pc:sldMk cId="2056836178" sldId="270"/>
            <ac:spMk id="159" creationId="{E1AD92A0-1370-69FC-64B4-81CB35A5F72C}"/>
          </ac:spMkLst>
        </pc:spChg>
        <pc:spChg chg="add mod">
          <ac:chgData name="DAVI DE BRITO JUNIOR" userId="931c5f57-e0d8-4355-b41e-e37763265c60" providerId="ADAL" clId="{55A9B8AC-CFBA-4FA3-9737-1E05E682DB2F}" dt="2024-03-28T20:52:49.992" v="3099" actId="1076"/>
          <ac:spMkLst>
            <pc:docMk/>
            <pc:sldMk cId="2056836178" sldId="270"/>
            <ac:spMk id="161" creationId="{92E35EB8-6559-F542-B9BE-C37B329FE173}"/>
          </ac:spMkLst>
        </pc:spChg>
        <pc:spChg chg="add mod ord">
          <ac:chgData name="DAVI DE BRITO JUNIOR" userId="931c5f57-e0d8-4355-b41e-e37763265c60" providerId="ADAL" clId="{55A9B8AC-CFBA-4FA3-9737-1E05E682DB2F}" dt="2024-03-28T20:52:42.049" v="3097" actId="1076"/>
          <ac:spMkLst>
            <pc:docMk/>
            <pc:sldMk cId="2056836178" sldId="270"/>
            <ac:spMk id="164" creationId="{727BF06F-2703-90D7-B3A2-18AA45487E32}"/>
          </ac:spMkLst>
        </pc:spChg>
        <pc:spChg chg="add mod">
          <ac:chgData name="DAVI DE BRITO JUNIOR" userId="931c5f57-e0d8-4355-b41e-e37763265c60" providerId="ADAL" clId="{55A9B8AC-CFBA-4FA3-9737-1E05E682DB2F}" dt="2024-03-28T20:38:41.974" v="2878"/>
          <ac:spMkLst>
            <pc:docMk/>
            <pc:sldMk cId="2056836178" sldId="270"/>
            <ac:spMk id="165" creationId="{E94A4051-A0C0-FC82-8402-48D81163373B}"/>
          </ac:spMkLst>
        </pc:spChg>
        <pc:spChg chg="add mod">
          <ac:chgData name="DAVI DE BRITO JUNIOR" userId="931c5f57-e0d8-4355-b41e-e37763265c60" providerId="ADAL" clId="{55A9B8AC-CFBA-4FA3-9737-1E05E682DB2F}" dt="2024-03-28T20:53:30.567" v="3111" actId="1076"/>
          <ac:spMkLst>
            <pc:docMk/>
            <pc:sldMk cId="2056836178" sldId="270"/>
            <ac:spMk id="166" creationId="{5E279B89-4C54-D2BD-B799-94872EBA3213}"/>
          </ac:spMkLst>
        </pc:spChg>
        <pc:spChg chg="add mod ord">
          <ac:chgData name="DAVI DE BRITO JUNIOR" userId="931c5f57-e0d8-4355-b41e-e37763265c60" providerId="ADAL" clId="{55A9B8AC-CFBA-4FA3-9737-1E05E682DB2F}" dt="2024-03-28T20:53:11.328" v="3106" actId="1076"/>
          <ac:spMkLst>
            <pc:docMk/>
            <pc:sldMk cId="2056836178" sldId="270"/>
            <ac:spMk id="169" creationId="{A0BC9742-F3A6-9BE3-B084-966C3C4F4639}"/>
          </ac:spMkLst>
        </pc:spChg>
        <pc:spChg chg="add mod">
          <ac:chgData name="DAVI DE BRITO JUNIOR" userId="931c5f57-e0d8-4355-b41e-e37763265c60" providerId="ADAL" clId="{55A9B8AC-CFBA-4FA3-9737-1E05E682DB2F}" dt="2024-03-28T21:17:35.971" v="3245" actId="1076"/>
          <ac:spMkLst>
            <pc:docMk/>
            <pc:sldMk cId="2056836178" sldId="270"/>
            <ac:spMk id="170" creationId="{4BF03B72-9287-DE0D-D63A-FF7E2D11F458}"/>
          </ac:spMkLst>
        </pc:spChg>
        <pc:spChg chg="add mod">
          <ac:chgData name="DAVI DE BRITO JUNIOR" userId="931c5f57-e0d8-4355-b41e-e37763265c60" providerId="ADAL" clId="{55A9B8AC-CFBA-4FA3-9737-1E05E682DB2F}" dt="2024-03-28T20:52:45.888" v="3098" actId="1076"/>
          <ac:spMkLst>
            <pc:docMk/>
            <pc:sldMk cId="2056836178" sldId="270"/>
            <ac:spMk id="171" creationId="{E26EC599-0AA9-4FEB-C4D9-DB584A7334D2}"/>
          </ac:spMkLst>
        </pc:spChg>
        <pc:spChg chg="add mod">
          <ac:chgData name="DAVI DE BRITO JUNIOR" userId="931c5f57-e0d8-4355-b41e-e37763265c60" providerId="ADAL" clId="{55A9B8AC-CFBA-4FA3-9737-1E05E682DB2F}" dt="2024-03-28T20:53:22.080" v="3108" actId="1076"/>
          <ac:spMkLst>
            <pc:docMk/>
            <pc:sldMk cId="2056836178" sldId="270"/>
            <ac:spMk id="172" creationId="{997ED431-D6F8-FD11-F684-70839AB541F7}"/>
          </ac:spMkLst>
        </pc:spChg>
        <pc:spChg chg="add mod">
          <ac:chgData name="DAVI DE BRITO JUNIOR" userId="931c5f57-e0d8-4355-b41e-e37763265c60" providerId="ADAL" clId="{55A9B8AC-CFBA-4FA3-9737-1E05E682DB2F}" dt="2024-03-28T20:48:04.457" v="3054" actId="1076"/>
          <ac:spMkLst>
            <pc:docMk/>
            <pc:sldMk cId="2056836178" sldId="270"/>
            <ac:spMk id="173" creationId="{B5D0AC4A-BF9C-14CA-8AA7-92D783D4B499}"/>
          </ac:spMkLst>
        </pc:spChg>
        <pc:picChg chg="add mod ord">
          <ac:chgData name="DAVI DE BRITO JUNIOR" userId="931c5f57-e0d8-4355-b41e-e37763265c60" providerId="ADAL" clId="{55A9B8AC-CFBA-4FA3-9737-1E05E682DB2F}" dt="2024-03-28T20:55:44.611" v="3129" actId="1076"/>
          <ac:picMkLst>
            <pc:docMk/>
            <pc:sldMk cId="2056836178" sldId="270"/>
            <ac:picMk id="142" creationId="{C2F5AEAE-173A-E809-0344-79E1CB251468}"/>
          </ac:picMkLst>
        </pc:picChg>
        <pc:picChg chg="add mod ord">
          <ac:chgData name="DAVI DE BRITO JUNIOR" userId="931c5f57-e0d8-4355-b41e-e37763265c60" providerId="ADAL" clId="{55A9B8AC-CFBA-4FA3-9737-1E05E682DB2F}" dt="2024-03-28T20:44:20.579" v="3001" actId="1076"/>
          <ac:picMkLst>
            <pc:docMk/>
            <pc:sldMk cId="2056836178" sldId="270"/>
            <ac:picMk id="145" creationId="{33E91D52-6BEC-25F9-8552-407879C44E5B}"/>
          </ac:picMkLst>
        </pc:picChg>
        <pc:picChg chg="add mod">
          <ac:chgData name="DAVI DE BRITO JUNIOR" userId="931c5f57-e0d8-4355-b41e-e37763265c60" providerId="ADAL" clId="{55A9B8AC-CFBA-4FA3-9737-1E05E682DB2F}" dt="2024-03-28T20:35:14.503" v="2838" actId="1076"/>
          <ac:picMkLst>
            <pc:docMk/>
            <pc:sldMk cId="2056836178" sldId="270"/>
            <ac:picMk id="151" creationId="{7DFAE3A4-69FD-04F6-B41A-CE428F0A9E49}"/>
          </ac:picMkLst>
        </pc:picChg>
        <pc:picChg chg="add mod">
          <ac:chgData name="DAVI DE BRITO JUNIOR" userId="931c5f57-e0d8-4355-b41e-e37763265c60" providerId="ADAL" clId="{55A9B8AC-CFBA-4FA3-9737-1E05E682DB2F}" dt="2024-03-28T20:52:16.914" v="3092" actId="1076"/>
          <ac:picMkLst>
            <pc:docMk/>
            <pc:sldMk cId="2056836178" sldId="270"/>
            <ac:picMk id="158" creationId="{658E8A46-782C-3EF3-B829-2AA1300A650A}"/>
          </ac:picMkLst>
        </pc:picChg>
        <pc:picChg chg="add mod">
          <ac:chgData name="DAVI DE BRITO JUNIOR" userId="931c5f57-e0d8-4355-b41e-e37763265c60" providerId="ADAL" clId="{55A9B8AC-CFBA-4FA3-9737-1E05E682DB2F}" dt="2024-03-28T20:35:23.079" v="2839"/>
          <ac:picMkLst>
            <pc:docMk/>
            <pc:sldMk cId="2056836178" sldId="270"/>
            <ac:picMk id="160" creationId="{19556DD5-3449-C6F6-633E-EFD85D8760AD}"/>
          </ac:picMkLst>
        </pc:picChg>
        <pc:picChg chg="add mod">
          <ac:chgData name="DAVI DE BRITO JUNIOR" userId="931c5f57-e0d8-4355-b41e-e37763265c60" providerId="ADAL" clId="{55A9B8AC-CFBA-4FA3-9737-1E05E682DB2F}" dt="2024-03-28T20:52:52.385" v="3100" actId="1076"/>
          <ac:picMkLst>
            <pc:docMk/>
            <pc:sldMk cId="2056836178" sldId="270"/>
            <ac:picMk id="163" creationId="{7E9C4E00-BAE7-635F-D807-3AF94D451FB6}"/>
          </ac:picMkLst>
        </pc:picChg>
        <pc:picChg chg="add mod">
          <ac:chgData name="DAVI DE BRITO JUNIOR" userId="931c5f57-e0d8-4355-b41e-e37763265c60" providerId="ADAL" clId="{55A9B8AC-CFBA-4FA3-9737-1E05E682DB2F}" dt="2024-03-28T20:53:32.280" v="3112" actId="1076"/>
          <ac:picMkLst>
            <pc:docMk/>
            <pc:sldMk cId="2056836178" sldId="270"/>
            <ac:picMk id="168" creationId="{AD9146CB-A50B-26AB-A017-08213A3142CD}"/>
          </ac:picMkLst>
        </pc:picChg>
        <pc:picChg chg="add mod">
          <ac:chgData name="DAVI DE BRITO JUNIOR" userId="931c5f57-e0d8-4355-b41e-e37763265c60" providerId="ADAL" clId="{55A9B8AC-CFBA-4FA3-9737-1E05E682DB2F}" dt="2024-03-28T20:49:51.744" v="3078" actId="1076"/>
          <ac:picMkLst>
            <pc:docMk/>
            <pc:sldMk cId="2056836178" sldId="270"/>
            <ac:picMk id="174" creationId="{B80E2980-5892-00E6-F3A8-361C2541F06D}"/>
          </ac:picMkLst>
        </pc:picChg>
      </pc:sldChg>
      <pc:sldChg chg="addSp delSp modSp new mod">
        <pc:chgData name="DAVI DE BRITO JUNIOR" userId="931c5f57-e0d8-4355-b41e-e37763265c60" providerId="ADAL" clId="{55A9B8AC-CFBA-4FA3-9737-1E05E682DB2F}" dt="2024-03-28T21:30:17.463" v="3436" actId="14734"/>
        <pc:sldMkLst>
          <pc:docMk/>
          <pc:sldMk cId="1888591717" sldId="271"/>
        </pc:sldMkLst>
        <pc:spChg chg="del">
          <ac:chgData name="DAVI DE BRITO JUNIOR" userId="931c5f57-e0d8-4355-b41e-e37763265c60" providerId="ADAL" clId="{55A9B8AC-CFBA-4FA3-9737-1E05E682DB2F}" dt="2024-03-28T21:04:28.139" v="3131" actId="478"/>
          <ac:spMkLst>
            <pc:docMk/>
            <pc:sldMk cId="1888591717" sldId="271"/>
            <ac:spMk id="2" creationId="{D5A54BEF-BC2E-AB58-5755-228B1B549DB6}"/>
          </ac:spMkLst>
        </pc:spChg>
        <pc:spChg chg="del">
          <ac:chgData name="DAVI DE BRITO JUNIOR" userId="931c5f57-e0d8-4355-b41e-e37763265c60" providerId="ADAL" clId="{55A9B8AC-CFBA-4FA3-9737-1E05E682DB2F}" dt="2024-03-28T21:04:29.451" v="3132" actId="478"/>
          <ac:spMkLst>
            <pc:docMk/>
            <pc:sldMk cId="1888591717" sldId="271"/>
            <ac:spMk id="3" creationId="{0C96C11D-3D25-DE5D-F834-4AEB44836627}"/>
          </ac:spMkLst>
        </pc:spChg>
        <pc:spChg chg="add mod">
          <ac:chgData name="DAVI DE BRITO JUNIOR" userId="931c5f57-e0d8-4355-b41e-e37763265c60" providerId="ADAL" clId="{55A9B8AC-CFBA-4FA3-9737-1E05E682DB2F}" dt="2024-03-28T21:07:01.498" v="3147" actId="1076"/>
          <ac:spMkLst>
            <pc:docMk/>
            <pc:sldMk cId="1888591717" sldId="271"/>
            <ac:spMk id="6" creationId="{58A03FD4-0827-D60F-125F-5083F655865D}"/>
          </ac:spMkLst>
        </pc:spChg>
        <pc:spChg chg="add del mod">
          <ac:chgData name="DAVI DE BRITO JUNIOR" userId="931c5f57-e0d8-4355-b41e-e37763265c60" providerId="ADAL" clId="{55A9B8AC-CFBA-4FA3-9737-1E05E682DB2F}" dt="2024-03-28T21:27:05.805" v="3371" actId="478"/>
          <ac:spMkLst>
            <pc:docMk/>
            <pc:sldMk cId="1888591717" sldId="271"/>
            <ac:spMk id="8" creationId="{7272437F-8F18-86A8-1F1D-B9BE18B6EAD3}"/>
          </ac:spMkLst>
        </pc:spChg>
        <pc:spChg chg="add mod">
          <ac:chgData name="DAVI DE BRITO JUNIOR" userId="931c5f57-e0d8-4355-b41e-e37763265c60" providerId="ADAL" clId="{55A9B8AC-CFBA-4FA3-9737-1E05E682DB2F}" dt="2024-03-28T21:28:20.992" v="3400" actId="20577"/>
          <ac:spMkLst>
            <pc:docMk/>
            <pc:sldMk cId="1888591717" sldId="271"/>
            <ac:spMk id="10" creationId="{CC01D8EA-74D0-66EE-4BF5-6B927657331C}"/>
          </ac:spMkLst>
        </pc:spChg>
        <pc:graphicFrameChg chg="add del mod">
          <ac:chgData name="DAVI DE BRITO JUNIOR" userId="931c5f57-e0d8-4355-b41e-e37763265c60" providerId="ADAL" clId="{55A9B8AC-CFBA-4FA3-9737-1E05E682DB2F}" dt="2024-03-28T21:04:48.645" v="3134" actId="478"/>
          <ac:graphicFrameMkLst>
            <pc:docMk/>
            <pc:sldMk cId="1888591717" sldId="271"/>
            <ac:graphicFrameMk id="4" creationId="{E62E6BC4-B898-30DB-B4C3-2454D8132DE4}"/>
          </ac:graphicFrameMkLst>
        </pc:graphicFrameChg>
        <pc:graphicFrameChg chg="add del mod modGraphic">
          <ac:chgData name="DAVI DE BRITO JUNIOR" userId="931c5f57-e0d8-4355-b41e-e37763265c60" providerId="ADAL" clId="{55A9B8AC-CFBA-4FA3-9737-1E05E682DB2F}" dt="2024-03-28T21:08:06.569" v="3153" actId="478"/>
          <ac:graphicFrameMkLst>
            <pc:docMk/>
            <pc:sldMk cId="1888591717" sldId="271"/>
            <ac:graphicFrameMk id="5" creationId="{484FB0DE-D8C2-8956-BB8A-5427FFC6EC3C}"/>
          </ac:graphicFrameMkLst>
        </pc:graphicFrameChg>
        <pc:graphicFrameChg chg="add del mod modGraphic">
          <ac:chgData name="DAVI DE BRITO JUNIOR" userId="931c5f57-e0d8-4355-b41e-e37763265c60" providerId="ADAL" clId="{55A9B8AC-CFBA-4FA3-9737-1E05E682DB2F}" dt="2024-03-28T21:26:42.382" v="3365" actId="478"/>
          <ac:graphicFrameMkLst>
            <pc:docMk/>
            <pc:sldMk cId="1888591717" sldId="271"/>
            <ac:graphicFrameMk id="7" creationId="{4FFB019C-F2B0-AFF0-F373-F92BD52D8699}"/>
          </ac:graphicFrameMkLst>
        </pc:graphicFrameChg>
        <pc:graphicFrameChg chg="add mod modGraphic">
          <ac:chgData name="DAVI DE BRITO JUNIOR" userId="931c5f57-e0d8-4355-b41e-e37763265c60" providerId="ADAL" clId="{55A9B8AC-CFBA-4FA3-9737-1E05E682DB2F}" dt="2024-03-28T21:27:59.668" v="3391" actId="1076"/>
          <ac:graphicFrameMkLst>
            <pc:docMk/>
            <pc:sldMk cId="1888591717" sldId="271"/>
            <ac:graphicFrameMk id="9" creationId="{50D10A2A-6357-9045-5037-0DC732D72654}"/>
          </ac:graphicFrameMkLst>
        </pc:graphicFrameChg>
        <pc:graphicFrameChg chg="add mod modGraphic">
          <ac:chgData name="DAVI DE BRITO JUNIOR" userId="931c5f57-e0d8-4355-b41e-e37763265c60" providerId="ADAL" clId="{55A9B8AC-CFBA-4FA3-9737-1E05E682DB2F}" dt="2024-03-28T21:30:17.463" v="3436" actId="14734"/>
          <ac:graphicFrameMkLst>
            <pc:docMk/>
            <pc:sldMk cId="1888591717" sldId="271"/>
            <ac:graphicFrameMk id="11" creationId="{1EC1EAD6-529B-A081-0670-BCBF3A73ED1D}"/>
          </ac:graphicFrameMkLst>
        </pc:graphicFrameChg>
      </pc:sldChg>
      <pc:sldChg chg="addSp delSp modSp new del mod modAnim">
        <pc:chgData name="DAVI DE BRITO JUNIOR" userId="931c5f57-e0d8-4355-b41e-e37763265c60" providerId="ADAL" clId="{55A9B8AC-CFBA-4FA3-9737-1E05E682DB2F}" dt="2024-03-28T22:49:36.063" v="3817" actId="47"/>
        <pc:sldMkLst>
          <pc:docMk/>
          <pc:sldMk cId="1520218565" sldId="272"/>
        </pc:sldMkLst>
        <pc:spChg chg="del">
          <ac:chgData name="DAVI DE BRITO JUNIOR" userId="931c5f57-e0d8-4355-b41e-e37763265c60" providerId="ADAL" clId="{55A9B8AC-CFBA-4FA3-9737-1E05E682DB2F}" dt="2024-03-28T21:30:40.534" v="3439" actId="478"/>
          <ac:spMkLst>
            <pc:docMk/>
            <pc:sldMk cId="1520218565" sldId="272"/>
            <ac:spMk id="2" creationId="{BB5649E5-0CE0-FFB7-E051-2B0FDE3CCF15}"/>
          </ac:spMkLst>
        </pc:spChg>
        <pc:spChg chg="del">
          <ac:chgData name="DAVI DE BRITO JUNIOR" userId="931c5f57-e0d8-4355-b41e-e37763265c60" providerId="ADAL" clId="{55A9B8AC-CFBA-4FA3-9737-1E05E682DB2F}" dt="2024-03-28T21:30:39.078" v="3438" actId="478"/>
          <ac:spMkLst>
            <pc:docMk/>
            <pc:sldMk cId="1520218565" sldId="272"/>
            <ac:spMk id="3" creationId="{3545F4F5-AB72-0FA4-B56A-F47C588B24ED}"/>
          </ac:spMkLst>
        </pc:spChg>
        <pc:spChg chg="add del mod">
          <ac:chgData name="DAVI DE BRITO JUNIOR" userId="931c5f57-e0d8-4355-b41e-e37763265c60" providerId="ADAL" clId="{55A9B8AC-CFBA-4FA3-9737-1E05E682DB2F}" dt="2024-03-28T22:12:32.027" v="3448" actId="478"/>
          <ac:spMkLst>
            <pc:docMk/>
            <pc:sldMk cId="1520218565" sldId="272"/>
            <ac:spMk id="4" creationId="{5BCF4D22-18C8-AFE4-FE57-A3B42270636B}"/>
          </ac:spMkLst>
        </pc:spChg>
        <pc:spChg chg="add del mod">
          <ac:chgData name="DAVI DE BRITO JUNIOR" userId="931c5f57-e0d8-4355-b41e-e37763265c60" providerId="ADAL" clId="{55A9B8AC-CFBA-4FA3-9737-1E05E682DB2F}" dt="2024-03-28T22:25:55.958" v="3542" actId="478"/>
          <ac:spMkLst>
            <pc:docMk/>
            <pc:sldMk cId="1520218565" sldId="272"/>
            <ac:spMk id="5" creationId="{4D9EFC7F-C097-6A41-0A92-B5BE0A09D1DC}"/>
          </ac:spMkLst>
        </pc:spChg>
        <pc:spChg chg="add del mod">
          <ac:chgData name="DAVI DE BRITO JUNIOR" userId="931c5f57-e0d8-4355-b41e-e37763265c60" providerId="ADAL" clId="{55A9B8AC-CFBA-4FA3-9737-1E05E682DB2F}" dt="2024-03-28T22:25:56.927" v="3543" actId="478"/>
          <ac:spMkLst>
            <pc:docMk/>
            <pc:sldMk cId="1520218565" sldId="272"/>
            <ac:spMk id="6" creationId="{FEF88818-44BF-EBD6-6710-B0D4F6DBA9DF}"/>
          </ac:spMkLst>
        </pc:spChg>
        <pc:spChg chg="add del mod ord">
          <ac:chgData name="DAVI DE BRITO JUNIOR" userId="931c5f57-e0d8-4355-b41e-e37763265c60" providerId="ADAL" clId="{55A9B8AC-CFBA-4FA3-9737-1E05E682DB2F}" dt="2024-03-28T22:21:23.684" v="3470" actId="478"/>
          <ac:spMkLst>
            <pc:docMk/>
            <pc:sldMk cId="1520218565" sldId="272"/>
            <ac:spMk id="7" creationId="{140D91AA-D2BF-5BC6-4F27-81A5314324B2}"/>
          </ac:spMkLst>
        </pc:spChg>
        <pc:spChg chg="add mod">
          <ac:chgData name="DAVI DE BRITO JUNIOR" userId="931c5f57-e0d8-4355-b41e-e37763265c60" providerId="ADAL" clId="{55A9B8AC-CFBA-4FA3-9737-1E05E682DB2F}" dt="2024-03-28T22:40:49.902" v="3765" actId="1076"/>
          <ac:spMkLst>
            <pc:docMk/>
            <pc:sldMk cId="1520218565" sldId="272"/>
            <ac:spMk id="10" creationId="{997A934B-EFAA-F0CD-607B-637D069452B2}"/>
          </ac:spMkLst>
        </pc:spChg>
        <pc:spChg chg="add del mod ord">
          <ac:chgData name="DAVI DE BRITO JUNIOR" userId="931c5f57-e0d8-4355-b41e-e37763265c60" providerId="ADAL" clId="{55A9B8AC-CFBA-4FA3-9737-1E05E682DB2F}" dt="2024-03-28T22:25:59.450" v="3545" actId="478"/>
          <ac:spMkLst>
            <pc:docMk/>
            <pc:sldMk cId="1520218565" sldId="272"/>
            <ac:spMk id="11" creationId="{40DAB74A-9F95-22A1-9293-96A5ACFADAFC}"/>
          </ac:spMkLst>
        </pc:spChg>
        <pc:spChg chg="add del mod">
          <ac:chgData name="DAVI DE BRITO JUNIOR" userId="931c5f57-e0d8-4355-b41e-e37763265c60" providerId="ADAL" clId="{55A9B8AC-CFBA-4FA3-9737-1E05E682DB2F}" dt="2024-03-28T22:25:58.668" v="3544" actId="478"/>
          <ac:spMkLst>
            <pc:docMk/>
            <pc:sldMk cId="1520218565" sldId="272"/>
            <ac:spMk id="12" creationId="{AC789ABA-BE7E-A2B1-65FB-6C80915ED0BB}"/>
          </ac:spMkLst>
        </pc:spChg>
        <pc:spChg chg="add mod">
          <ac:chgData name="DAVI DE BRITO JUNIOR" userId="931c5f57-e0d8-4355-b41e-e37763265c60" providerId="ADAL" clId="{55A9B8AC-CFBA-4FA3-9737-1E05E682DB2F}" dt="2024-03-28T22:33:40.892" v="3677" actId="2085"/>
          <ac:spMkLst>
            <pc:docMk/>
            <pc:sldMk cId="1520218565" sldId="272"/>
            <ac:spMk id="13" creationId="{47071161-FBFE-500A-BAA6-03E8F454F9B2}"/>
          </ac:spMkLst>
        </pc:spChg>
        <pc:spChg chg="add mod ord">
          <ac:chgData name="DAVI DE BRITO JUNIOR" userId="931c5f57-e0d8-4355-b41e-e37763265c60" providerId="ADAL" clId="{55A9B8AC-CFBA-4FA3-9737-1E05E682DB2F}" dt="2024-03-28T22:33:40.892" v="3677" actId="2085"/>
          <ac:spMkLst>
            <pc:docMk/>
            <pc:sldMk cId="1520218565" sldId="272"/>
            <ac:spMk id="14" creationId="{7D0EADE6-3E1A-1BA1-8683-E49B8FF992F8}"/>
          </ac:spMkLst>
        </pc:spChg>
        <pc:spChg chg="add mod ord">
          <ac:chgData name="DAVI DE BRITO JUNIOR" userId="931c5f57-e0d8-4355-b41e-e37763265c60" providerId="ADAL" clId="{55A9B8AC-CFBA-4FA3-9737-1E05E682DB2F}" dt="2024-03-28T22:48:22.093" v="3816" actId="1076"/>
          <ac:spMkLst>
            <pc:docMk/>
            <pc:sldMk cId="1520218565" sldId="272"/>
            <ac:spMk id="15" creationId="{233059E2-1245-FA95-7B33-DB0FBF9C7488}"/>
          </ac:spMkLst>
        </pc:spChg>
        <pc:spChg chg="mod">
          <ac:chgData name="DAVI DE BRITO JUNIOR" userId="931c5f57-e0d8-4355-b41e-e37763265c60" providerId="ADAL" clId="{55A9B8AC-CFBA-4FA3-9737-1E05E682DB2F}" dt="2024-03-28T22:30:46.883" v="3601"/>
          <ac:spMkLst>
            <pc:docMk/>
            <pc:sldMk cId="1520218565" sldId="272"/>
            <ac:spMk id="18" creationId="{C1F3058B-2AF3-EE54-4E1D-E8147FFE32B5}"/>
          </ac:spMkLst>
        </pc:spChg>
        <pc:spChg chg="mod">
          <ac:chgData name="DAVI DE BRITO JUNIOR" userId="931c5f57-e0d8-4355-b41e-e37763265c60" providerId="ADAL" clId="{55A9B8AC-CFBA-4FA3-9737-1E05E682DB2F}" dt="2024-03-28T22:31:14.342" v="3621" actId="20577"/>
          <ac:spMkLst>
            <pc:docMk/>
            <pc:sldMk cId="1520218565" sldId="272"/>
            <ac:spMk id="19" creationId="{7993C7FE-2D42-715C-BEF3-72E0D1DF2057}"/>
          </ac:spMkLst>
        </pc:spChg>
        <pc:spChg chg="add mod ord">
          <ac:chgData name="DAVI DE BRITO JUNIOR" userId="931c5f57-e0d8-4355-b41e-e37763265c60" providerId="ADAL" clId="{55A9B8AC-CFBA-4FA3-9737-1E05E682DB2F}" dt="2024-03-28T22:42:56.265" v="3796" actId="1076"/>
          <ac:spMkLst>
            <pc:docMk/>
            <pc:sldMk cId="1520218565" sldId="272"/>
            <ac:spMk id="20" creationId="{21070C56-72CB-8383-F706-C5EA983E9924}"/>
          </ac:spMkLst>
        </pc:spChg>
        <pc:spChg chg="mod">
          <ac:chgData name="DAVI DE BRITO JUNIOR" userId="931c5f57-e0d8-4355-b41e-e37763265c60" providerId="ADAL" clId="{55A9B8AC-CFBA-4FA3-9737-1E05E682DB2F}" dt="2024-03-28T22:31:48.263" v="3625"/>
          <ac:spMkLst>
            <pc:docMk/>
            <pc:sldMk cId="1520218565" sldId="272"/>
            <ac:spMk id="22" creationId="{D2B80305-F57B-DB15-8CB0-E834A7A16504}"/>
          </ac:spMkLst>
        </pc:spChg>
        <pc:spChg chg="mod">
          <ac:chgData name="DAVI DE BRITO JUNIOR" userId="931c5f57-e0d8-4355-b41e-e37763265c60" providerId="ADAL" clId="{55A9B8AC-CFBA-4FA3-9737-1E05E682DB2F}" dt="2024-03-28T22:32:58.967" v="3671" actId="1076"/>
          <ac:spMkLst>
            <pc:docMk/>
            <pc:sldMk cId="1520218565" sldId="272"/>
            <ac:spMk id="23" creationId="{03E4ACA5-195A-EAEF-9166-1435A2362463}"/>
          </ac:spMkLst>
        </pc:spChg>
        <pc:spChg chg="add mod ord">
          <ac:chgData name="DAVI DE BRITO JUNIOR" userId="931c5f57-e0d8-4355-b41e-e37763265c60" providerId="ADAL" clId="{55A9B8AC-CFBA-4FA3-9737-1E05E682DB2F}" dt="2024-03-28T22:42:59.993" v="3798" actId="1076"/>
          <ac:spMkLst>
            <pc:docMk/>
            <pc:sldMk cId="1520218565" sldId="272"/>
            <ac:spMk id="24" creationId="{28F26CD5-A17D-7669-1626-16DA02487F31}"/>
          </ac:spMkLst>
        </pc:spChg>
        <pc:spChg chg="mod">
          <ac:chgData name="DAVI DE BRITO JUNIOR" userId="931c5f57-e0d8-4355-b41e-e37763265c60" providerId="ADAL" clId="{55A9B8AC-CFBA-4FA3-9737-1E05E682DB2F}" dt="2024-03-28T22:34:49.655" v="3694" actId="207"/>
          <ac:spMkLst>
            <pc:docMk/>
            <pc:sldMk cId="1520218565" sldId="272"/>
            <ac:spMk id="26" creationId="{4325AE35-8C08-D23F-7CE9-C20F441331E2}"/>
          </ac:spMkLst>
        </pc:spChg>
        <pc:spChg chg="mod">
          <ac:chgData name="DAVI DE BRITO JUNIOR" userId="931c5f57-e0d8-4355-b41e-e37763265c60" providerId="ADAL" clId="{55A9B8AC-CFBA-4FA3-9737-1E05E682DB2F}" dt="2024-03-28T22:34:49.655" v="3694" actId="207"/>
          <ac:spMkLst>
            <pc:docMk/>
            <pc:sldMk cId="1520218565" sldId="272"/>
            <ac:spMk id="27" creationId="{93F70C79-4DF1-2F05-5172-1C238CD74D7B}"/>
          </ac:spMkLst>
        </pc:spChg>
        <pc:spChg chg="mod">
          <ac:chgData name="DAVI DE BRITO JUNIOR" userId="931c5f57-e0d8-4355-b41e-e37763265c60" providerId="ADAL" clId="{55A9B8AC-CFBA-4FA3-9737-1E05E682DB2F}" dt="2024-03-28T22:35:01.129" v="3695"/>
          <ac:spMkLst>
            <pc:docMk/>
            <pc:sldMk cId="1520218565" sldId="272"/>
            <ac:spMk id="29" creationId="{350B5976-4FA1-F8BC-3EA3-729BC42F9CEB}"/>
          </ac:spMkLst>
        </pc:spChg>
        <pc:spChg chg="mod">
          <ac:chgData name="DAVI DE BRITO JUNIOR" userId="931c5f57-e0d8-4355-b41e-e37763265c60" providerId="ADAL" clId="{55A9B8AC-CFBA-4FA3-9737-1E05E682DB2F}" dt="2024-03-28T22:39:45.050" v="3730" actId="122"/>
          <ac:spMkLst>
            <pc:docMk/>
            <pc:sldMk cId="1520218565" sldId="272"/>
            <ac:spMk id="30" creationId="{C088D6BA-EDB5-676B-BE68-AD4D57F4F817}"/>
          </ac:spMkLst>
        </pc:spChg>
        <pc:spChg chg="add mod">
          <ac:chgData name="DAVI DE BRITO JUNIOR" userId="931c5f57-e0d8-4355-b41e-e37763265c60" providerId="ADAL" clId="{55A9B8AC-CFBA-4FA3-9737-1E05E682DB2F}" dt="2024-03-28T22:41:35.268" v="3772" actId="1076"/>
          <ac:spMkLst>
            <pc:docMk/>
            <pc:sldMk cId="1520218565" sldId="272"/>
            <ac:spMk id="31" creationId="{02837842-5952-9CAB-BF6C-C002F43931EE}"/>
          </ac:spMkLst>
        </pc:spChg>
        <pc:spChg chg="add mod">
          <ac:chgData name="DAVI DE BRITO JUNIOR" userId="931c5f57-e0d8-4355-b41e-e37763265c60" providerId="ADAL" clId="{55A9B8AC-CFBA-4FA3-9737-1E05E682DB2F}" dt="2024-03-28T22:41:37.492" v="3773" actId="1076"/>
          <ac:spMkLst>
            <pc:docMk/>
            <pc:sldMk cId="1520218565" sldId="272"/>
            <ac:spMk id="32" creationId="{BC9CF413-30C2-3E88-C45C-BBA174F63F6B}"/>
          </ac:spMkLst>
        </pc:spChg>
        <pc:spChg chg="add mod">
          <ac:chgData name="DAVI DE BRITO JUNIOR" userId="931c5f57-e0d8-4355-b41e-e37763265c60" providerId="ADAL" clId="{55A9B8AC-CFBA-4FA3-9737-1E05E682DB2F}" dt="2024-03-28T22:41:46.315" v="3777" actId="1076"/>
          <ac:spMkLst>
            <pc:docMk/>
            <pc:sldMk cId="1520218565" sldId="272"/>
            <ac:spMk id="33" creationId="{D399CEB7-8494-204E-559C-DA1F424AE71A}"/>
          </ac:spMkLst>
        </pc:spChg>
        <pc:spChg chg="add mod">
          <ac:chgData name="DAVI DE BRITO JUNIOR" userId="931c5f57-e0d8-4355-b41e-e37763265c60" providerId="ADAL" clId="{55A9B8AC-CFBA-4FA3-9737-1E05E682DB2F}" dt="2024-03-28T22:41:43.355" v="3776" actId="1076"/>
          <ac:spMkLst>
            <pc:docMk/>
            <pc:sldMk cId="1520218565" sldId="272"/>
            <ac:spMk id="34" creationId="{B1EBB17F-E68B-E6D7-F234-ECCA2EBED64D}"/>
          </ac:spMkLst>
        </pc:spChg>
        <pc:spChg chg="add mod">
          <ac:chgData name="DAVI DE BRITO JUNIOR" userId="931c5f57-e0d8-4355-b41e-e37763265c60" providerId="ADAL" clId="{55A9B8AC-CFBA-4FA3-9737-1E05E682DB2F}" dt="2024-03-28T22:41:41.124" v="3775" actId="1076"/>
          <ac:spMkLst>
            <pc:docMk/>
            <pc:sldMk cId="1520218565" sldId="272"/>
            <ac:spMk id="35" creationId="{DE96914B-168F-E24F-A875-38D7A79B180E}"/>
          </ac:spMkLst>
        </pc:spChg>
        <pc:spChg chg="mod">
          <ac:chgData name="DAVI DE BRITO JUNIOR" userId="931c5f57-e0d8-4355-b41e-e37763265c60" providerId="ADAL" clId="{55A9B8AC-CFBA-4FA3-9737-1E05E682DB2F}" dt="2024-03-28T22:40:08.230" v="3733"/>
          <ac:spMkLst>
            <pc:docMk/>
            <pc:sldMk cId="1520218565" sldId="272"/>
            <ac:spMk id="37" creationId="{9F06D5DB-4A32-FFE8-DA22-DCAE25DA3570}"/>
          </ac:spMkLst>
        </pc:spChg>
        <pc:spChg chg="mod">
          <ac:chgData name="DAVI DE BRITO JUNIOR" userId="931c5f57-e0d8-4355-b41e-e37763265c60" providerId="ADAL" clId="{55A9B8AC-CFBA-4FA3-9737-1E05E682DB2F}" dt="2024-03-28T22:42:18.079" v="3786" actId="20577"/>
          <ac:spMkLst>
            <pc:docMk/>
            <pc:sldMk cId="1520218565" sldId="272"/>
            <ac:spMk id="38" creationId="{7D1A43FC-04EF-3AE5-44AC-52AC3569EA0E}"/>
          </ac:spMkLst>
        </pc:spChg>
        <pc:spChg chg="add mod ord">
          <ac:chgData name="DAVI DE BRITO JUNIOR" userId="931c5f57-e0d8-4355-b41e-e37763265c60" providerId="ADAL" clId="{55A9B8AC-CFBA-4FA3-9737-1E05E682DB2F}" dt="2024-03-28T22:43:04.481" v="3800" actId="1076"/>
          <ac:spMkLst>
            <pc:docMk/>
            <pc:sldMk cId="1520218565" sldId="272"/>
            <ac:spMk id="39" creationId="{42A45AE1-5872-FDB4-23C4-650087B4EE22}"/>
          </ac:spMkLst>
        </pc:spChg>
        <pc:spChg chg="mod">
          <ac:chgData name="DAVI DE BRITO JUNIOR" userId="931c5f57-e0d8-4355-b41e-e37763265c60" providerId="ADAL" clId="{55A9B8AC-CFBA-4FA3-9737-1E05E682DB2F}" dt="2024-03-28T22:42:23.418" v="3787"/>
          <ac:spMkLst>
            <pc:docMk/>
            <pc:sldMk cId="1520218565" sldId="272"/>
            <ac:spMk id="41" creationId="{7FE735DF-D481-C6CF-ACCE-6FDCD2D3F19B}"/>
          </ac:spMkLst>
        </pc:spChg>
        <pc:spChg chg="mod">
          <ac:chgData name="DAVI DE BRITO JUNIOR" userId="931c5f57-e0d8-4355-b41e-e37763265c60" providerId="ADAL" clId="{55A9B8AC-CFBA-4FA3-9737-1E05E682DB2F}" dt="2024-03-28T22:42:35.470" v="3791" actId="20577"/>
          <ac:spMkLst>
            <pc:docMk/>
            <pc:sldMk cId="1520218565" sldId="272"/>
            <ac:spMk id="42" creationId="{A20D9C95-B2D6-B09A-5716-DFDDD1AA5996}"/>
          </ac:spMkLst>
        </pc:spChg>
        <pc:spChg chg="add mod ord">
          <ac:chgData name="DAVI DE BRITO JUNIOR" userId="931c5f57-e0d8-4355-b41e-e37763265c60" providerId="ADAL" clId="{55A9B8AC-CFBA-4FA3-9737-1E05E682DB2F}" dt="2024-03-28T22:43:11.305" v="3802" actId="1076"/>
          <ac:spMkLst>
            <pc:docMk/>
            <pc:sldMk cId="1520218565" sldId="272"/>
            <ac:spMk id="43" creationId="{54D36191-4DF7-BF7D-570B-1B4ACEE3E27A}"/>
          </ac:spMkLst>
        </pc:spChg>
        <pc:grpChg chg="add mod">
          <ac:chgData name="DAVI DE BRITO JUNIOR" userId="931c5f57-e0d8-4355-b41e-e37763265c60" providerId="ADAL" clId="{55A9B8AC-CFBA-4FA3-9737-1E05E682DB2F}" dt="2024-03-28T22:41:23.661" v="3768" actId="1076"/>
          <ac:grpSpMkLst>
            <pc:docMk/>
            <pc:sldMk cId="1520218565" sldId="272"/>
            <ac:grpSpMk id="16" creationId="{6B03968F-4DF7-8C3D-F315-E1677E4830B3}"/>
          </ac:grpSpMkLst>
        </pc:grpChg>
        <pc:grpChg chg="add mod">
          <ac:chgData name="DAVI DE BRITO JUNIOR" userId="931c5f57-e0d8-4355-b41e-e37763265c60" providerId="ADAL" clId="{55A9B8AC-CFBA-4FA3-9737-1E05E682DB2F}" dt="2024-03-28T22:42:53.058" v="3795" actId="1076"/>
          <ac:grpSpMkLst>
            <pc:docMk/>
            <pc:sldMk cId="1520218565" sldId="272"/>
            <ac:grpSpMk id="17" creationId="{236BF343-4563-152F-4CDD-7BDE9F79B0F6}"/>
          </ac:grpSpMkLst>
        </pc:grpChg>
        <pc:grpChg chg="add mod">
          <ac:chgData name="DAVI DE BRITO JUNIOR" userId="931c5f57-e0d8-4355-b41e-e37763265c60" providerId="ADAL" clId="{55A9B8AC-CFBA-4FA3-9737-1E05E682DB2F}" dt="2024-03-28T22:42:58.097" v="3797" actId="1076"/>
          <ac:grpSpMkLst>
            <pc:docMk/>
            <pc:sldMk cId="1520218565" sldId="272"/>
            <ac:grpSpMk id="21" creationId="{9F77E5C0-63E0-2F20-4FC9-0A4159A7E8D4}"/>
          </ac:grpSpMkLst>
        </pc:grpChg>
        <pc:grpChg chg="add del mod">
          <ac:chgData name="DAVI DE BRITO JUNIOR" userId="931c5f57-e0d8-4355-b41e-e37763265c60" providerId="ADAL" clId="{55A9B8AC-CFBA-4FA3-9737-1E05E682DB2F}" dt="2024-03-28T22:47:59.557" v="3803" actId="478"/>
          <ac:grpSpMkLst>
            <pc:docMk/>
            <pc:sldMk cId="1520218565" sldId="272"/>
            <ac:grpSpMk id="25" creationId="{94464B54-045F-4C62-6F6E-A26665BFEEA0}"/>
          </ac:grpSpMkLst>
        </pc:grpChg>
        <pc:grpChg chg="add del mod">
          <ac:chgData name="DAVI DE BRITO JUNIOR" userId="931c5f57-e0d8-4355-b41e-e37763265c60" providerId="ADAL" clId="{55A9B8AC-CFBA-4FA3-9737-1E05E682DB2F}" dt="2024-03-28T22:48:01.492" v="3804" actId="478"/>
          <ac:grpSpMkLst>
            <pc:docMk/>
            <pc:sldMk cId="1520218565" sldId="272"/>
            <ac:grpSpMk id="28" creationId="{73F899BC-8926-C486-7F6C-4D7C25D78D0A}"/>
          </ac:grpSpMkLst>
        </pc:grpChg>
        <pc:grpChg chg="add mod">
          <ac:chgData name="DAVI DE BRITO JUNIOR" userId="931c5f57-e0d8-4355-b41e-e37763265c60" providerId="ADAL" clId="{55A9B8AC-CFBA-4FA3-9737-1E05E682DB2F}" dt="2024-03-28T22:43:02.849" v="3799" actId="1076"/>
          <ac:grpSpMkLst>
            <pc:docMk/>
            <pc:sldMk cId="1520218565" sldId="272"/>
            <ac:grpSpMk id="36" creationId="{40C14AEA-44E7-CF60-4D8B-BD87F67C2032}"/>
          </ac:grpSpMkLst>
        </pc:grpChg>
        <pc:grpChg chg="add mod">
          <ac:chgData name="DAVI DE BRITO JUNIOR" userId="931c5f57-e0d8-4355-b41e-e37763265c60" providerId="ADAL" clId="{55A9B8AC-CFBA-4FA3-9737-1E05E682DB2F}" dt="2024-03-28T22:43:08.401" v="3801" actId="1076"/>
          <ac:grpSpMkLst>
            <pc:docMk/>
            <pc:sldMk cId="1520218565" sldId="272"/>
            <ac:grpSpMk id="40" creationId="{220C120C-DAF9-D817-C87E-00E4117BCE43}"/>
          </ac:grpSpMkLst>
        </pc:grpChg>
        <pc:cxnChg chg="add del mod">
          <ac:chgData name="DAVI DE BRITO JUNIOR" userId="931c5f57-e0d8-4355-b41e-e37763265c60" providerId="ADAL" clId="{55A9B8AC-CFBA-4FA3-9737-1E05E682DB2F}" dt="2024-03-28T22:22:24.492" v="3497" actId="478"/>
          <ac:cxnSpMkLst>
            <pc:docMk/>
            <pc:sldMk cId="1520218565" sldId="272"/>
            <ac:cxnSpMk id="9" creationId="{AA57035A-9FE1-4D31-22F3-F6EC92C12910}"/>
          </ac:cxnSpMkLst>
        </pc:cxnChg>
      </pc:sldChg>
      <pc:sldChg chg="addSp delSp modSp new del mod">
        <pc:chgData name="DAVI DE BRITO JUNIOR" userId="931c5f57-e0d8-4355-b41e-e37763265c60" providerId="ADAL" clId="{55A9B8AC-CFBA-4FA3-9737-1E05E682DB2F}" dt="2024-03-28T21:28:04.943" v="3393" actId="47"/>
        <pc:sldMkLst>
          <pc:docMk/>
          <pc:sldMk cId="2931105916" sldId="272"/>
        </pc:sldMkLst>
        <pc:spChg chg="del">
          <ac:chgData name="DAVI DE BRITO JUNIOR" userId="931c5f57-e0d8-4355-b41e-e37763265c60" providerId="ADAL" clId="{55A9B8AC-CFBA-4FA3-9737-1E05E682DB2F}" dt="2024-03-28T21:19:57.306" v="3271" actId="478"/>
          <ac:spMkLst>
            <pc:docMk/>
            <pc:sldMk cId="2931105916" sldId="272"/>
            <ac:spMk id="2" creationId="{053B700C-1CFC-0D2A-AA2E-F5235421314C}"/>
          </ac:spMkLst>
        </pc:spChg>
        <pc:spChg chg="del">
          <ac:chgData name="DAVI DE BRITO JUNIOR" userId="931c5f57-e0d8-4355-b41e-e37763265c60" providerId="ADAL" clId="{55A9B8AC-CFBA-4FA3-9737-1E05E682DB2F}" dt="2024-03-28T21:19:55.794" v="3270" actId="478"/>
          <ac:spMkLst>
            <pc:docMk/>
            <pc:sldMk cId="2931105916" sldId="272"/>
            <ac:spMk id="3" creationId="{DC8E582A-3FC9-57E7-543A-C9F2784E09AE}"/>
          </ac:spMkLst>
        </pc:spChg>
        <pc:spChg chg="add del mod">
          <ac:chgData name="DAVI DE BRITO JUNIOR" userId="931c5f57-e0d8-4355-b41e-e37763265c60" providerId="ADAL" clId="{55A9B8AC-CFBA-4FA3-9737-1E05E682DB2F}" dt="2024-03-28T21:24:25.535" v="3326" actId="478"/>
          <ac:spMkLst>
            <pc:docMk/>
            <pc:sldMk cId="2931105916" sldId="272"/>
            <ac:spMk id="5" creationId="{A91A886A-2FBA-5BBA-A220-A5E68B352961}"/>
          </ac:spMkLst>
        </pc:spChg>
        <pc:graphicFrameChg chg="add mod modGraphic">
          <ac:chgData name="DAVI DE BRITO JUNIOR" userId="931c5f57-e0d8-4355-b41e-e37763265c60" providerId="ADAL" clId="{55A9B8AC-CFBA-4FA3-9737-1E05E682DB2F}" dt="2024-03-28T21:26:22.200" v="3364" actId="14734"/>
          <ac:graphicFrameMkLst>
            <pc:docMk/>
            <pc:sldMk cId="2931105916" sldId="272"/>
            <ac:graphicFrameMk id="4" creationId="{2164D959-9AFE-CCC0-FC60-AE7192BA0194}"/>
          </ac:graphicFrameMkLst>
        </pc:graphicFrameChg>
      </pc:sldChg>
      <pc:sldChg chg="addSp delSp modSp new mod modAnim">
        <pc:chgData name="DAVI DE BRITO JUNIOR" userId="931c5f57-e0d8-4355-b41e-e37763265c60" providerId="ADAL" clId="{55A9B8AC-CFBA-4FA3-9737-1E05E682DB2F}" dt="2024-03-28T23:16:37.144" v="4388" actId="2085"/>
        <pc:sldMkLst>
          <pc:docMk/>
          <pc:sldMk cId="3797726632" sldId="272"/>
        </pc:sldMkLst>
        <pc:spChg chg="del">
          <ac:chgData name="DAVI DE BRITO JUNIOR" userId="931c5f57-e0d8-4355-b41e-e37763265c60" providerId="ADAL" clId="{55A9B8AC-CFBA-4FA3-9737-1E05E682DB2F}" dt="2024-03-28T22:49:42.708" v="3820" actId="478"/>
          <ac:spMkLst>
            <pc:docMk/>
            <pc:sldMk cId="3797726632" sldId="272"/>
            <ac:spMk id="2" creationId="{81C12582-AAD5-FAD0-26C4-671368AB9A89}"/>
          </ac:spMkLst>
        </pc:spChg>
        <pc:spChg chg="del">
          <ac:chgData name="DAVI DE BRITO JUNIOR" userId="931c5f57-e0d8-4355-b41e-e37763265c60" providerId="ADAL" clId="{55A9B8AC-CFBA-4FA3-9737-1E05E682DB2F}" dt="2024-03-28T22:49:41.714" v="3819" actId="478"/>
          <ac:spMkLst>
            <pc:docMk/>
            <pc:sldMk cId="3797726632" sldId="272"/>
            <ac:spMk id="3" creationId="{84A1ECDF-EFB8-4AB9-70C6-7717B0BC61E8}"/>
          </ac:spMkLst>
        </pc:spChg>
        <pc:spChg chg="add mod">
          <ac:chgData name="DAVI DE BRITO JUNIOR" userId="931c5f57-e0d8-4355-b41e-e37763265c60" providerId="ADAL" clId="{55A9B8AC-CFBA-4FA3-9737-1E05E682DB2F}" dt="2024-03-28T22:50:34.081" v="3828" actId="1076"/>
          <ac:spMkLst>
            <pc:docMk/>
            <pc:sldMk cId="3797726632" sldId="272"/>
            <ac:spMk id="4" creationId="{85B24002-96FF-A931-BE27-4778E86ED10F}"/>
          </ac:spMkLst>
        </pc:spChg>
        <pc:spChg chg="add mod ord">
          <ac:chgData name="DAVI DE BRITO JUNIOR" userId="931c5f57-e0d8-4355-b41e-e37763265c60" providerId="ADAL" clId="{55A9B8AC-CFBA-4FA3-9737-1E05E682DB2F}" dt="2024-03-28T22:51:36.583" v="3853" actId="14100"/>
          <ac:spMkLst>
            <pc:docMk/>
            <pc:sldMk cId="3797726632" sldId="272"/>
            <ac:spMk id="5" creationId="{56052CA7-0AAF-6FEE-6205-314B2FA336C2}"/>
          </ac:spMkLst>
        </pc:spChg>
        <pc:spChg chg="add mod">
          <ac:chgData name="DAVI DE BRITO JUNIOR" userId="931c5f57-e0d8-4355-b41e-e37763265c60" providerId="ADAL" clId="{55A9B8AC-CFBA-4FA3-9737-1E05E682DB2F}" dt="2024-03-28T22:51:37.911" v="3854" actId="1076"/>
          <ac:spMkLst>
            <pc:docMk/>
            <pc:sldMk cId="3797726632" sldId="272"/>
            <ac:spMk id="6" creationId="{0C374D9A-63D8-C8E0-A7E4-81AC9606C820}"/>
          </ac:spMkLst>
        </pc:spChg>
        <pc:spChg chg="add mod">
          <ac:chgData name="DAVI DE BRITO JUNIOR" userId="931c5f57-e0d8-4355-b41e-e37763265c60" providerId="ADAL" clId="{55A9B8AC-CFBA-4FA3-9737-1E05E682DB2F}" dt="2024-03-28T23:04:18.060" v="4093" actId="207"/>
          <ac:spMkLst>
            <pc:docMk/>
            <pc:sldMk cId="3797726632" sldId="272"/>
            <ac:spMk id="7" creationId="{1348FBF9-67CD-CD53-18B9-E2DEE4929B2B}"/>
          </ac:spMkLst>
        </pc:spChg>
        <pc:spChg chg="add del mod">
          <ac:chgData name="DAVI DE BRITO JUNIOR" userId="931c5f57-e0d8-4355-b41e-e37763265c60" providerId="ADAL" clId="{55A9B8AC-CFBA-4FA3-9737-1E05E682DB2F}" dt="2024-03-28T22:53:02.043" v="3870" actId="478"/>
          <ac:spMkLst>
            <pc:docMk/>
            <pc:sldMk cId="3797726632" sldId="272"/>
            <ac:spMk id="10" creationId="{A23FE856-66FD-5E04-D8BC-8A5A3874D4A0}"/>
          </ac:spMkLst>
        </pc:spChg>
        <pc:spChg chg="add mod">
          <ac:chgData name="DAVI DE BRITO JUNIOR" userId="931c5f57-e0d8-4355-b41e-e37763265c60" providerId="ADAL" clId="{55A9B8AC-CFBA-4FA3-9737-1E05E682DB2F}" dt="2024-03-28T23:04:23.010" v="4094" actId="207"/>
          <ac:spMkLst>
            <pc:docMk/>
            <pc:sldMk cId="3797726632" sldId="272"/>
            <ac:spMk id="11" creationId="{5C3EAFBF-2DA5-85F6-7BD2-4FD9A11FD016}"/>
          </ac:spMkLst>
        </pc:spChg>
        <pc:spChg chg="add mod">
          <ac:chgData name="DAVI DE BRITO JUNIOR" userId="931c5f57-e0d8-4355-b41e-e37763265c60" providerId="ADAL" clId="{55A9B8AC-CFBA-4FA3-9737-1E05E682DB2F}" dt="2024-03-28T23:04:28.755" v="4095" actId="207"/>
          <ac:spMkLst>
            <pc:docMk/>
            <pc:sldMk cId="3797726632" sldId="272"/>
            <ac:spMk id="12" creationId="{C825AD3B-A3E3-B935-91F9-4D3C853D518E}"/>
          </ac:spMkLst>
        </pc:spChg>
        <pc:spChg chg="add mod">
          <ac:chgData name="DAVI DE BRITO JUNIOR" userId="931c5f57-e0d8-4355-b41e-e37763265c60" providerId="ADAL" clId="{55A9B8AC-CFBA-4FA3-9737-1E05E682DB2F}" dt="2024-03-28T22:55:35.001" v="3910" actId="113"/>
          <ac:spMkLst>
            <pc:docMk/>
            <pc:sldMk cId="3797726632" sldId="272"/>
            <ac:spMk id="13" creationId="{F4B6E446-2539-A1B9-E8FE-4911BC7BAFCD}"/>
          </ac:spMkLst>
        </pc:spChg>
        <pc:spChg chg="add mod">
          <ac:chgData name="DAVI DE BRITO JUNIOR" userId="931c5f57-e0d8-4355-b41e-e37763265c60" providerId="ADAL" clId="{55A9B8AC-CFBA-4FA3-9737-1E05E682DB2F}" dt="2024-03-28T22:56:06.813" v="3913" actId="207"/>
          <ac:spMkLst>
            <pc:docMk/>
            <pc:sldMk cId="3797726632" sldId="272"/>
            <ac:spMk id="14" creationId="{7E1A273F-E27E-76EF-20C5-663616F1E3C5}"/>
          </ac:spMkLst>
        </pc:spChg>
        <pc:spChg chg="add mod">
          <ac:chgData name="DAVI DE BRITO JUNIOR" userId="931c5f57-e0d8-4355-b41e-e37763265c60" providerId="ADAL" clId="{55A9B8AC-CFBA-4FA3-9737-1E05E682DB2F}" dt="2024-03-28T22:56:24.036" v="3916" actId="1076"/>
          <ac:spMkLst>
            <pc:docMk/>
            <pc:sldMk cId="3797726632" sldId="272"/>
            <ac:spMk id="15" creationId="{6A0D8AB3-E2D3-6CA3-D198-B5863E024090}"/>
          </ac:spMkLst>
        </pc:spChg>
        <pc:spChg chg="add mod">
          <ac:chgData name="DAVI DE BRITO JUNIOR" userId="931c5f57-e0d8-4355-b41e-e37763265c60" providerId="ADAL" clId="{55A9B8AC-CFBA-4FA3-9737-1E05E682DB2F}" dt="2024-03-28T22:57:21.354" v="3940" actId="1076"/>
          <ac:spMkLst>
            <pc:docMk/>
            <pc:sldMk cId="3797726632" sldId="272"/>
            <ac:spMk id="19" creationId="{1E760B36-C8BF-CB35-A089-3F6E740956EA}"/>
          </ac:spMkLst>
        </pc:spChg>
        <pc:spChg chg="add mod">
          <ac:chgData name="DAVI DE BRITO JUNIOR" userId="931c5f57-e0d8-4355-b41e-e37763265c60" providerId="ADAL" clId="{55A9B8AC-CFBA-4FA3-9737-1E05E682DB2F}" dt="2024-03-28T23:03:00.455" v="4075" actId="1076"/>
          <ac:spMkLst>
            <pc:docMk/>
            <pc:sldMk cId="3797726632" sldId="272"/>
            <ac:spMk id="20" creationId="{0A82A6CB-03EF-B210-7F32-864F5AAE72AC}"/>
          </ac:spMkLst>
        </pc:spChg>
        <pc:spChg chg="add mod">
          <ac:chgData name="DAVI DE BRITO JUNIOR" userId="931c5f57-e0d8-4355-b41e-e37763265c60" providerId="ADAL" clId="{55A9B8AC-CFBA-4FA3-9737-1E05E682DB2F}" dt="2024-03-28T23:04:34.494" v="4096" actId="207"/>
          <ac:spMkLst>
            <pc:docMk/>
            <pc:sldMk cId="3797726632" sldId="272"/>
            <ac:spMk id="21" creationId="{A5EA6E52-8A9F-3D95-588C-28AF126318D8}"/>
          </ac:spMkLst>
        </pc:spChg>
        <pc:spChg chg="add mod">
          <ac:chgData name="DAVI DE BRITO JUNIOR" userId="931c5f57-e0d8-4355-b41e-e37763265c60" providerId="ADAL" clId="{55A9B8AC-CFBA-4FA3-9737-1E05E682DB2F}" dt="2024-03-28T22:57:48.880" v="3948" actId="20577"/>
          <ac:spMkLst>
            <pc:docMk/>
            <pc:sldMk cId="3797726632" sldId="272"/>
            <ac:spMk id="22" creationId="{2EF7DBF1-9A45-D41F-FC7C-3F43A4D94FCF}"/>
          </ac:spMkLst>
        </pc:spChg>
        <pc:spChg chg="add mod">
          <ac:chgData name="DAVI DE BRITO JUNIOR" userId="931c5f57-e0d8-4355-b41e-e37763265c60" providerId="ADAL" clId="{55A9B8AC-CFBA-4FA3-9737-1E05E682DB2F}" dt="2024-03-28T23:04:45.444" v="4099" actId="207"/>
          <ac:spMkLst>
            <pc:docMk/>
            <pc:sldMk cId="3797726632" sldId="272"/>
            <ac:spMk id="26" creationId="{E12B3CAC-39BB-868C-0EAE-2CBC707CE15B}"/>
          </ac:spMkLst>
        </pc:spChg>
        <pc:spChg chg="add mod">
          <ac:chgData name="DAVI DE BRITO JUNIOR" userId="931c5f57-e0d8-4355-b41e-e37763265c60" providerId="ADAL" clId="{55A9B8AC-CFBA-4FA3-9737-1E05E682DB2F}" dt="2024-03-28T22:58:56.471" v="3960" actId="1076"/>
          <ac:spMkLst>
            <pc:docMk/>
            <pc:sldMk cId="3797726632" sldId="272"/>
            <ac:spMk id="27" creationId="{396F96E3-18ED-B76A-F68F-7BD14E995202}"/>
          </ac:spMkLst>
        </pc:spChg>
        <pc:spChg chg="add mod">
          <ac:chgData name="DAVI DE BRITO JUNIOR" userId="931c5f57-e0d8-4355-b41e-e37763265c60" providerId="ADAL" clId="{55A9B8AC-CFBA-4FA3-9737-1E05E682DB2F}" dt="2024-03-28T22:59:54.948" v="4015" actId="1076"/>
          <ac:spMkLst>
            <pc:docMk/>
            <pc:sldMk cId="3797726632" sldId="272"/>
            <ac:spMk id="28" creationId="{3586C132-2746-9EE0-CCA9-495699B9F315}"/>
          </ac:spMkLst>
        </pc:spChg>
        <pc:spChg chg="add mod">
          <ac:chgData name="DAVI DE BRITO JUNIOR" userId="931c5f57-e0d8-4355-b41e-e37763265c60" providerId="ADAL" clId="{55A9B8AC-CFBA-4FA3-9737-1E05E682DB2F}" dt="2024-03-28T23:01:48.539" v="4036" actId="207"/>
          <ac:spMkLst>
            <pc:docMk/>
            <pc:sldMk cId="3797726632" sldId="272"/>
            <ac:spMk id="29" creationId="{2AB67BE4-B4A1-BC3B-8470-D6DA4A28B502}"/>
          </ac:spMkLst>
        </pc:spChg>
        <pc:spChg chg="add mod">
          <ac:chgData name="DAVI DE BRITO JUNIOR" userId="931c5f57-e0d8-4355-b41e-e37763265c60" providerId="ADAL" clId="{55A9B8AC-CFBA-4FA3-9737-1E05E682DB2F}" dt="2024-03-28T23:04:38.676" v="4097" actId="207"/>
          <ac:spMkLst>
            <pc:docMk/>
            <pc:sldMk cId="3797726632" sldId="272"/>
            <ac:spMk id="33" creationId="{1DB46EC6-0B85-FC95-D5DC-A0AFAA1E25E6}"/>
          </ac:spMkLst>
        </pc:spChg>
        <pc:spChg chg="add mod">
          <ac:chgData name="DAVI DE BRITO JUNIOR" userId="931c5f57-e0d8-4355-b41e-e37763265c60" providerId="ADAL" clId="{55A9B8AC-CFBA-4FA3-9737-1E05E682DB2F}" dt="2024-03-28T23:05:58.135" v="4136" actId="1076"/>
          <ac:spMkLst>
            <pc:docMk/>
            <pc:sldMk cId="3797726632" sldId="272"/>
            <ac:spMk id="34" creationId="{4FBC6C2D-9FC2-84AF-87D8-3EB0915BCE00}"/>
          </ac:spMkLst>
        </pc:spChg>
        <pc:spChg chg="add mod">
          <ac:chgData name="DAVI DE BRITO JUNIOR" userId="931c5f57-e0d8-4355-b41e-e37763265c60" providerId="ADAL" clId="{55A9B8AC-CFBA-4FA3-9737-1E05E682DB2F}" dt="2024-03-28T23:01:43.057" v="4035" actId="1076"/>
          <ac:spMkLst>
            <pc:docMk/>
            <pc:sldMk cId="3797726632" sldId="272"/>
            <ac:spMk id="35" creationId="{C9498963-A421-AB81-8A65-5F271A8B3F67}"/>
          </ac:spMkLst>
        </pc:spChg>
        <pc:spChg chg="add mod">
          <ac:chgData name="DAVI DE BRITO JUNIOR" userId="931c5f57-e0d8-4355-b41e-e37763265c60" providerId="ADAL" clId="{55A9B8AC-CFBA-4FA3-9737-1E05E682DB2F}" dt="2024-03-28T23:02:39.847" v="4069" actId="1076"/>
          <ac:spMkLst>
            <pc:docMk/>
            <pc:sldMk cId="3797726632" sldId="272"/>
            <ac:spMk id="36" creationId="{ED44F1F3-5D8A-4075-42AB-6AA2FE0EA583}"/>
          </ac:spMkLst>
        </pc:spChg>
        <pc:spChg chg="add mod">
          <ac:chgData name="DAVI DE BRITO JUNIOR" userId="931c5f57-e0d8-4355-b41e-e37763265c60" providerId="ADAL" clId="{55A9B8AC-CFBA-4FA3-9737-1E05E682DB2F}" dt="2024-03-28T23:03:04.270" v="4076" actId="1076"/>
          <ac:spMkLst>
            <pc:docMk/>
            <pc:sldMk cId="3797726632" sldId="272"/>
            <ac:spMk id="40" creationId="{0B74B20A-75FE-6193-FEC1-7992DDC2AFC2}"/>
          </ac:spMkLst>
        </pc:spChg>
        <pc:spChg chg="add mod">
          <ac:chgData name="DAVI DE BRITO JUNIOR" userId="931c5f57-e0d8-4355-b41e-e37763265c60" providerId="ADAL" clId="{55A9B8AC-CFBA-4FA3-9737-1E05E682DB2F}" dt="2024-03-28T23:06:32.853" v="4147" actId="1076"/>
          <ac:spMkLst>
            <pc:docMk/>
            <pc:sldMk cId="3797726632" sldId="272"/>
            <ac:spMk id="41" creationId="{C7F2C84B-5DBF-2A99-2254-D629DFB1F13D}"/>
          </ac:spMkLst>
        </pc:spChg>
        <pc:spChg chg="add mod">
          <ac:chgData name="DAVI DE BRITO JUNIOR" userId="931c5f57-e0d8-4355-b41e-e37763265c60" providerId="ADAL" clId="{55A9B8AC-CFBA-4FA3-9737-1E05E682DB2F}" dt="2024-03-28T23:03:57.043" v="4092" actId="20577"/>
          <ac:spMkLst>
            <pc:docMk/>
            <pc:sldMk cId="3797726632" sldId="272"/>
            <ac:spMk id="42" creationId="{FD21047C-6DE6-6E88-BC59-6D1C23DFB98F}"/>
          </ac:spMkLst>
        </pc:spChg>
        <pc:spChg chg="add mod">
          <ac:chgData name="DAVI DE BRITO JUNIOR" userId="931c5f57-e0d8-4355-b41e-e37763265c60" providerId="ADAL" clId="{55A9B8AC-CFBA-4FA3-9737-1E05E682DB2F}" dt="2024-03-28T23:04:58.115" v="4101" actId="1076"/>
          <ac:spMkLst>
            <pc:docMk/>
            <pc:sldMk cId="3797726632" sldId="272"/>
            <ac:spMk id="43" creationId="{F6D01E74-5AA5-6BA0-2EAC-23096AF41AEE}"/>
          </ac:spMkLst>
        </pc:spChg>
        <pc:spChg chg="add mod">
          <ac:chgData name="DAVI DE BRITO JUNIOR" userId="931c5f57-e0d8-4355-b41e-e37763265c60" providerId="ADAL" clId="{55A9B8AC-CFBA-4FA3-9737-1E05E682DB2F}" dt="2024-03-28T23:07:51.853" v="4182" actId="1076"/>
          <ac:spMkLst>
            <pc:docMk/>
            <pc:sldMk cId="3797726632" sldId="272"/>
            <ac:spMk id="44" creationId="{9A536AEB-49D5-0AAB-3BE6-67CC7A085D97}"/>
          </ac:spMkLst>
        </pc:spChg>
        <pc:spChg chg="add mod">
          <ac:chgData name="DAVI DE BRITO JUNIOR" userId="931c5f57-e0d8-4355-b41e-e37763265c60" providerId="ADAL" clId="{55A9B8AC-CFBA-4FA3-9737-1E05E682DB2F}" dt="2024-03-28T23:06:01.783" v="4137" actId="1076"/>
          <ac:spMkLst>
            <pc:docMk/>
            <pc:sldMk cId="3797726632" sldId="272"/>
            <ac:spMk id="49" creationId="{14EAE68E-9124-C6BC-52A4-7A8C83E3055D}"/>
          </ac:spMkLst>
        </pc:spChg>
        <pc:spChg chg="add mod">
          <ac:chgData name="DAVI DE BRITO JUNIOR" userId="931c5f57-e0d8-4355-b41e-e37763265c60" providerId="ADAL" clId="{55A9B8AC-CFBA-4FA3-9737-1E05E682DB2F}" dt="2024-03-28T23:05:53.544" v="4135" actId="1076"/>
          <ac:spMkLst>
            <pc:docMk/>
            <pc:sldMk cId="3797726632" sldId="272"/>
            <ac:spMk id="50" creationId="{87649265-BD5A-8DD1-6E00-8F967240FEDD}"/>
          </ac:spMkLst>
        </pc:spChg>
        <pc:spChg chg="add mod">
          <ac:chgData name="DAVI DE BRITO JUNIOR" userId="931c5f57-e0d8-4355-b41e-e37763265c60" providerId="ADAL" clId="{55A9B8AC-CFBA-4FA3-9737-1E05E682DB2F}" dt="2024-03-28T23:06:14.376" v="4139" actId="1076"/>
          <ac:spMkLst>
            <pc:docMk/>
            <pc:sldMk cId="3797726632" sldId="272"/>
            <ac:spMk id="51" creationId="{4243D092-129A-B376-DF14-230E6886E956}"/>
          </ac:spMkLst>
        </pc:spChg>
        <pc:spChg chg="add mod">
          <ac:chgData name="DAVI DE BRITO JUNIOR" userId="931c5f57-e0d8-4355-b41e-e37763265c60" providerId="ADAL" clId="{55A9B8AC-CFBA-4FA3-9737-1E05E682DB2F}" dt="2024-03-28T23:06:37.477" v="4148" actId="1076"/>
          <ac:spMkLst>
            <pc:docMk/>
            <pc:sldMk cId="3797726632" sldId="272"/>
            <ac:spMk id="55" creationId="{1063BDC8-A888-A34E-6105-149670952F31}"/>
          </ac:spMkLst>
        </pc:spChg>
        <pc:spChg chg="add mod">
          <ac:chgData name="DAVI DE BRITO JUNIOR" userId="931c5f57-e0d8-4355-b41e-e37763265c60" providerId="ADAL" clId="{55A9B8AC-CFBA-4FA3-9737-1E05E682DB2F}" dt="2024-03-28T23:07:14.108" v="4174" actId="1076"/>
          <ac:spMkLst>
            <pc:docMk/>
            <pc:sldMk cId="3797726632" sldId="272"/>
            <ac:spMk id="56" creationId="{4A80E132-416D-D715-8A5D-EFE5C2805B58}"/>
          </ac:spMkLst>
        </pc:spChg>
        <pc:spChg chg="add mod">
          <ac:chgData name="DAVI DE BRITO JUNIOR" userId="931c5f57-e0d8-4355-b41e-e37763265c60" providerId="ADAL" clId="{55A9B8AC-CFBA-4FA3-9737-1E05E682DB2F}" dt="2024-03-28T23:09:27.080" v="4199" actId="1076"/>
          <ac:spMkLst>
            <pc:docMk/>
            <pc:sldMk cId="3797726632" sldId="272"/>
            <ac:spMk id="57" creationId="{D7D79063-7CA6-C688-D02A-5DE601B903F5}"/>
          </ac:spMkLst>
        </pc:spChg>
        <pc:spChg chg="add mod">
          <ac:chgData name="DAVI DE BRITO JUNIOR" userId="931c5f57-e0d8-4355-b41e-e37763265c60" providerId="ADAL" clId="{55A9B8AC-CFBA-4FA3-9737-1E05E682DB2F}" dt="2024-03-28T23:10:02.693" v="4230" actId="207"/>
          <ac:spMkLst>
            <pc:docMk/>
            <pc:sldMk cId="3797726632" sldId="272"/>
            <ac:spMk id="58" creationId="{8A939682-05EE-2AE1-22DC-7E146656ADCE}"/>
          </ac:spMkLst>
        </pc:spChg>
        <pc:spChg chg="add mod">
          <ac:chgData name="DAVI DE BRITO JUNIOR" userId="931c5f57-e0d8-4355-b41e-e37763265c60" providerId="ADAL" clId="{55A9B8AC-CFBA-4FA3-9737-1E05E682DB2F}" dt="2024-03-28T23:11:01.887" v="4254" actId="1076"/>
          <ac:spMkLst>
            <pc:docMk/>
            <pc:sldMk cId="3797726632" sldId="272"/>
            <ac:spMk id="62" creationId="{C7F02D88-D6B5-DF56-04DC-CE81D2D1F55B}"/>
          </ac:spMkLst>
        </pc:spChg>
        <pc:spChg chg="add mod">
          <ac:chgData name="DAVI DE BRITO JUNIOR" userId="931c5f57-e0d8-4355-b41e-e37763265c60" providerId="ADAL" clId="{55A9B8AC-CFBA-4FA3-9737-1E05E682DB2F}" dt="2024-03-28T23:10:24.870" v="4243" actId="1076"/>
          <ac:spMkLst>
            <pc:docMk/>
            <pc:sldMk cId="3797726632" sldId="272"/>
            <ac:spMk id="65" creationId="{42AF0E32-1F7E-2CCD-BB61-12690C6693C8}"/>
          </ac:spMkLst>
        </pc:spChg>
        <pc:spChg chg="add mod">
          <ac:chgData name="DAVI DE BRITO JUNIOR" userId="931c5f57-e0d8-4355-b41e-e37763265c60" providerId="ADAL" clId="{55A9B8AC-CFBA-4FA3-9737-1E05E682DB2F}" dt="2024-03-28T23:08:35.562" v="4192" actId="1076"/>
          <ac:spMkLst>
            <pc:docMk/>
            <pc:sldMk cId="3797726632" sldId="272"/>
            <ac:spMk id="66" creationId="{D709A456-60AA-DFCF-5EDB-4F740E039998}"/>
          </ac:spMkLst>
        </pc:spChg>
        <pc:spChg chg="add mod">
          <ac:chgData name="DAVI DE BRITO JUNIOR" userId="931c5f57-e0d8-4355-b41e-e37763265c60" providerId="ADAL" clId="{55A9B8AC-CFBA-4FA3-9737-1E05E682DB2F}" dt="2024-03-28T23:10:44.148" v="4246" actId="1076"/>
          <ac:spMkLst>
            <pc:docMk/>
            <pc:sldMk cId="3797726632" sldId="272"/>
            <ac:spMk id="67" creationId="{61C60F82-1F22-C15D-8860-F0191BBD8808}"/>
          </ac:spMkLst>
        </pc:spChg>
        <pc:spChg chg="add mod">
          <ac:chgData name="DAVI DE BRITO JUNIOR" userId="931c5f57-e0d8-4355-b41e-e37763265c60" providerId="ADAL" clId="{55A9B8AC-CFBA-4FA3-9737-1E05E682DB2F}" dt="2024-03-28T23:13:13.631" v="4314" actId="1076"/>
          <ac:spMkLst>
            <pc:docMk/>
            <pc:sldMk cId="3797726632" sldId="272"/>
            <ac:spMk id="71" creationId="{9C037C67-54DD-5F4A-B9F6-66D271A922BA}"/>
          </ac:spMkLst>
        </pc:spChg>
        <pc:spChg chg="add mod">
          <ac:chgData name="DAVI DE BRITO JUNIOR" userId="931c5f57-e0d8-4355-b41e-e37763265c60" providerId="ADAL" clId="{55A9B8AC-CFBA-4FA3-9737-1E05E682DB2F}" dt="2024-03-28T23:13:10.848" v="4312" actId="1076"/>
          <ac:spMkLst>
            <pc:docMk/>
            <pc:sldMk cId="3797726632" sldId="272"/>
            <ac:spMk id="72" creationId="{B4E07069-F7A7-4266-418A-2244B30E39FD}"/>
          </ac:spMkLst>
        </pc:spChg>
        <pc:spChg chg="add mod">
          <ac:chgData name="DAVI DE BRITO JUNIOR" userId="931c5f57-e0d8-4355-b41e-e37763265c60" providerId="ADAL" clId="{55A9B8AC-CFBA-4FA3-9737-1E05E682DB2F}" dt="2024-03-28T23:11:16.349" v="4258" actId="1076"/>
          <ac:spMkLst>
            <pc:docMk/>
            <pc:sldMk cId="3797726632" sldId="272"/>
            <ac:spMk id="73" creationId="{5D23D753-E073-8300-D47D-BAEBB10DA6D7}"/>
          </ac:spMkLst>
        </pc:spChg>
        <pc:spChg chg="add mod">
          <ac:chgData name="DAVI DE BRITO JUNIOR" userId="931c5f57-e0d8-4355-b41e-e37763265c60" providerId="ADAL" clId="{55A9B8AC-CFBA-4FA3-9737-1E05E682DB2F}" dt="2024-03-28T23:11:59.835" v="4287" actId="1076"/>
          <ac:spMkLst>
            <pc:docMk/>
            <pc:sldMk cId="3797726632" sldId="272"/>
            <ac:spMk id="74" creationId="{833BB3D9-FC50-3046-0AC1-77A548183451}"/>
          </ac:spMkLst>
        </pc:spChg>
        <pc:spChg chg="add mod">
          <ac:chgData name="DAVI DE BRITO JUNIOR" userId="931c5f57-e0d8-4355-b41e-e37763265c60" providerId="ADAL" clId="{55A9B8AC-CFBA-4FA3-9737-1E05E682DB2F}" dt="2024-03-28T23:12:15.155" v="4293" actId="14100"/>
          <ac:spMkLst>
            <pc:docMk/>
            <pc:sldMk cId="3797726632" sldId="272"/>
            <ac:spMk id="78" creationId="{3DD53DA5-D80C-75A7-3E93-3DE219E388CF}"/>
          </ac:spMkLst>
        </pc:spChg>
        <pc:spChg chg="add mod">
          <ac:chgData name="DAVI DE BRITO JUNIOR" userId="931c5f57-e0d8-4355-b41e-e37763265c60" providerId="ADAL" clId="{55A9B8AC-CFBA-4FA3-9737-1E05E682DB2F}" dt="2024-03-28T23:12:22.484" v="4298"/>
          <ac:spMkLst>
            <pc:docMk/>
            <pc:sldMk cId="3797726632" sldId="272"/>
            <ac:spMk id="79" creationId="{67C7B266-AA76-8A3F-FD77-733E47A99525}"/>
          </ac:spMkLst>
        </pc:spChg>
        <pc:spChg chg="add del mod">
          <ac:chgData name="DAVI DE BRITO JUNIOR" userId="931c5f57-e0d8-4355-b41e-e37763265c60" providerId="ADAL" clId="{55A9B8AC-CFBA-4FA3-9737-1E05E682DB2F}" dt="2024-03-28T23:12:57.358" v="4308" actId="478"/>
          <ac:spMkLst>
            <pc:docMk/>
            <pc:sldMk cId="3797726632" sldId="272"/>
            <ac:spMk id="80" creationId="{5014CC0D-FB43-A586-D986-E67F8F80B629}"/>
          </ac:spMkLst>
        </pc:spChg>
        <pc:spChg chg="add mod">
          <ac:chgData name="DAVI DE BRITO JUNIOR" userId="931c5f57-e0d8-4355-b41e-e37763265c60" providerId="ADAL" clId="{55A9B8AC-CFBA-4FA3-9737-1E05E682DB2F}" dt="2024-03-28T23:13:17.479" v="4315" actId="1076"/>
          <ac:spMkLst>
            <pc:docMk/>
            <pc:sldMk cId="3797726632" sldId="272"/>
            <ac:spMk id="86" creationId="{1B943093-E504-723D-BAD4-DB0965CC7CF3}"/>
          </ac:spMkLst>
        </pc:spChg>
        <pc:spChg chg="add mod">
          <ac:chgData name="DAVI DE BRITO JUNIOR" userId="931c5f57-e0d8-4355-b41e-e37763265c60" providerId="ADAL" clId="{55A9B8AC-CFBA-4FA3-9737-1E05E682DB2F}" dt="2024-03-28T23:13:34.867" v="4321" actId="20577"/>
          <ac:spMkLst>
            <pc:docMk/>
            <pc:sldMk cId="3797726632" sldId="272"/>
            <ac:spMk id="87" creationId="{E7A2950D-DD19-4916-BE5C-4964FF088C52}"/>
          </ac:spMkLst>
        </pc:spChg>
        <pc:spChg chg="add mod">
          <ac:chgData name="DAVI DE BRITO JUNIOR" userId="931c5f57-e0d8-4355-b41e-e37763265c60" providerId="ADAL" clId="{55A9B8AC-CFBA-4FA3-9737-1E05E682DB2F}" dt="2024-03-28T23:13:59.526" v="4338" actId="1076"/>
          <ac:spMkLst>
            <pc:docMk/>
            <pc:sldMk cId="3797726632" sldId="272"/>
            <ac:spMk id="88" creationId="{EF040529-FDEF-B892-03D7-D764D239D9C5}"/>
          </ac:spMkLst>
        </pc:spChg>
        <pc:spChg chg="add mod">
          <ac:chgData name="DAVI DE BRITO JUNIOR" userId="931c5f57-e0d8-4355-b41e-e37763265c60" providerId="ADAL" clId="{55A9B8AC-CFBA-4FA3-9737-1E05E682DB2F}" dt="2024-03-28T23:14:11.454" v="4340" actId="1076"/>
          <ac:spMkLst>
            <pc:docMk/>
            <pc:sldMk cId="3797726632" sldId="272"/>
            <ac:spMk id="89" creationId="{179854A5-473B-2C40-16D8-8A946F684A8E}"/>
          </ac:spMkLst>
        </pc:spChg>
        <pc:spChg chg="add mod">
          <ac:chgData name="DAVI DE BRITO JUNIOR" userId="931c5f57-e0d8-4355-b41e-e37763265c60" providerId="ADAL" clId="{55A9B8AC-CFBA-4FA3-9737-1E05E682DB2F}" dt="2024-03-28T23:14:26.030" v="4345" actId="1076"/>
          <ac:spMkLst>
            <pc:docMk/>
            <pc:sldMk cId="3797726632" sldId="272"/>
            <ac:spMk id="93" creationId="{36BE4C48-5173-3C5F-C830-DDA9272F5A30}"/>
          </ac:spMkLst>
        </pc:spChg>
        <pc:spChg chg="add mod">
          <ac:chgData name="DAVI DE BRITO JUNIOR" userId="931c5f57-e0d8-4355-b41e-e37763265c60" providerId="ADAL" clId="{55A9B8AC-CFBA-4FA3-9737-1E05E682DB2F}" dt="2024-03-28T23:14:48.931" v="4364" actId="1076"/>
          <ac:spMkLst>
            <pc:docMk/>
            <pc:sldMk cId="3797726632" sldId="272"/>
            <ac:spMk id="94" creationId="{431ACF63-A9E4-3517-52E1-3B4B15DA2621}"/>
          </ac:spMkLst>
        </pc:spChg>
        <pc:spChg chg="add mod">
          <ac:chgData name="DAVI DE BRITO JUNIOR" userId="931c5f57-e0d8-4355-b41e-e37763265c60" providerId="ADAL" clId="{55A9B8AC-CFBA-4FA3-9737-1E05E682DB2F}" dt="2024-03-28T23:15:19.855" v="4372" actId="20577"/>
          <ac:spMkLst>
            <pc:docMk/>
            <pc:sldMk cId="3797726632" sldId="272"/>
            <ac:spMk id="95" creationId="{FC6BB36E-45E3-931E-DF78-80468E802646}"/>
          </ac:spMkLst>
        </pc:spChg>
        <pc:spChg chg="add mod">
          <ac:chgData name="DAVI DE BRITO JUNIOR" userId="931c5f57-e0d8-4355-b41e-e37763265c60" providerId="ADAL" clId="{55A9B8AC-CFBA-4FA3-9737-1E05E682DB2F}" dt="2024-03-28T23:16:37.144" v="4388" actId="2085"/>
          <ac:spMkLst>
            <pc:docMk/>
            <pc:sldMk cId="3797726632" sldId="272"/>
            <ac:spMk id="96" creationId="{C4BE7E08-0632-C42D-0FAC-03431A44B70A}"/>
          </ac:spMkLst>
        </pc:spChg>
        <pc:spChg chg="add mod">
          <ac:chgData name="DAVI DE BRITO JUNIOR" userId="931c5f57-e0d8-4355-b41e-e37763265c60" providerId="ADAL" clId="{55A9B8AC-CFBA-4FA3-9737-1E05E682DB2F}" dt="2024-03-28T23:16:33.728" v="4386" actId="1076"/>
          <ac:spMkLst>
            <pc:docMk/>
            <pc:sldMk cId="3797726632" sldId="272"/>
            <ac:spMk id="97" creationId="{583DA221-FAAD-5DCB-414D-FD4F300191B1}"/>
          </ac:spMkLst>
        </pc:spChg>
        <pc:cxnChg chg="add mod">
          <ac:chgData name="DAVI DE BRITO JUNIOR" userId="931c5f57-e0d8-4355-b41e-e37763265c60" providerId="ADAL" clId="{55A9B8AC-CFBA-4FA3-9737-1E05E682DB2F}" dt="2024-03-28T22:53:50.810" v="3877" actId="692"/>
          <ac:cxnSpMkLst>
            <pc:docMk/>
            <pc:sldMk cId="3797726632" sldId="272"/>
            <ac:cxnSpMk id="9" creationId="{66EC235A-E9FA-BD67-10C9-C56694148D85}"/>
          </ac:cxnSpMkLst>
        </pc:cxnChg>
        <pc:cxnChg chg="add mod">
          <ac:chgData name="DAVI DE BRITO JUNIOR" userId="931c5f57-e0d8-4355-b41e-e37763265c60" providerId="ADAL" clId="{55A9B8AC-CFBA-4FA3-9737-1E05E682DB2F}" dt="2024-03-28T22:56:34.931" v="3919" actId="14100"/>
          <ac:cxnSpMkLst>
            <pc:docMk/>
            <pc:sldMk cId="3797726632" sldId="272"/>
            <ac:cxnSpMk id="16" creationId="{F21860CD-2AAB-4363-2C45-DD3BAEAA990A}"/>
          </ac:cxnSpMkLst>
        </pc:cxnChg>
        <pc:cxnChg chg="add mod">
          <ac:chgData name="DAVI DE BRITO JUNIOR" userId="931c5f57-e0d8-4355-b41e-e37763265c60" providerId="ADAL" clId="{55A9B8AC-CFBA-4FA3-9737-1E05E682DB2F}" dt="2024-03-28T22:58:27.840" v="3951" actId="14100"/>
          <ac:cxnSpMkLst>
            <pc:docMk/>
            <pc:sldMk cId="3797726632" sldId="272"/>
            <ac:cxnSpMk id="23" creationId="{A9588C02-276D-5E77-37C8-42F83329C796}"/>
          </ac:cxnSpMkLst>
        </pc:cxnChg>
        <pc:cxnChg chg="add mod">
          <ac:chgData name="DAVI DE BRITO JUNIOR" userId="931c5f57-e0d8-4355-b41e-e37763265c60" providerId="ADAL" clId="{55A9B8AC-CFBA-4FA3-9737-1E05E682DB2F}" dt="2024-03-28T23:00:33.355" v="4020" actId="14100"/>
          <ac:cxnSpMkLst>
            <pc:docMk/>
            <pc:sldMk cId="3797726632" sldId="272"/>
            <ac:cxnSpMk id="30" creationId="{0E0FEC5A-5B71-685E-7AE4-6C4795A5ABBE}"/>
          </ac:cxnSpMkLst>
        </pc:cxnChg>
        <pc:cxnChg chg="add mod">
          <ac:chgData name="DAVI DE BRITO JUNIOR" userId="931c5f57-e0d8-4355-b41e-e37763265c60" providerId="ADAL" clId="{55A9B8AC-CFBA-4FA3-9737-1E05E682DB2F}" dt="2024-03-28T23:02:55.766" v="4072" actId="14100"/>
          <ac:cxnSpMkLst>
            <pc:docMk/>
            <pc:sldMk cId="3797726632" sldId="272"/>
            <ac:cxnSpMk id="37" creationId="{7329E23F-3B4F-80F1-C523-6D9C0C4490E9}"/>
          </ac:cxnSpMkLst>
        </pc:cxnChg>
        <pc:cxnChg chg="add mod">
          <ac:chgData name="DAVI DE BRITO JUNIOR" userId="931c5f57-e0d8-4355-b41e-e37763265c60" providerId="ADAL" clId="{55A9B8AC-CFBA-4FA3-9737-1E05E682DB2F}" dt="2024-03-28T23:07:51.853" v="4182" actId="1076"/>
          <ac:cxnSpMkLst>
            <pc:docMk/>
            <pc:sldMk cId="3797726632" sldId="272"/>
            <ac:cxnSpMk id="45" creationId="{1D32C8A2-1361-4140-B4D1-673FA0D22F67}"/>
          </ac:cxnSpMkLst>
        </pc:cxnChg>
        <pc:cxnChg chg="add mod">
          <ac:chgData name="DAVI DE BRITO JUNIOR" userId="931c5f57-e0d8-4355-b41e-e37763265c60" providerId="ADAL" clId="{55A9B8AC-CFBA-4FA3-9737-1E05E682DB2F}" dt="2024-03-28T23:06:24.414" v="4142" actId="14100"/>
          <ac:cxnSpMkLst>
            <pc:docMk/>
            <pc:sldMk cId="3797726632" sldId="272"/>
            <ac:cxnSpMk id="52" creationId="{47EE3887-1EFF-9053-832D-9CA5423BE4C2}"/>
          </ac:cxnSpMkLst>
        </pc:cxnChg>
        <pc:cxnChg chg="add mod">
          <ac:chgData name="DAVI DE BRITO JUNIOR" userId="931c5f57-e0d8-4355-b41e-e37763265c60" providerId="ADAL" clId="{55A9B8AC-CFBA-4FA3-9737-1E05E682DB2F}" dt="2024-03-28T23:08:03.378" v="4184" actId="14100"/>
          <ac:cxnSpMkLst>
            <pc:docMk/>
            <pc:sldMk cId="3797726632" sldId="272"/>
            <ac:cxnSpMk id="59" creationId="{BBF05852-93E0-B892-E538-E768160D760C}"/>
          </ac:cxnSpMkLst>
        </pc:cxnChg>
        <pc:cxnChg chg="add mod">
          <ac:chgData name="DAVI DE BRITO JUNIOR" userId="931c5f57-e0d8-4355-b41e-e37763265c60" providerId="ADAL" clId="{55A9B8AC-CFBA-4FA3-9737-1E05E682DB2F}" dt="2024-03-28T23:10:51.980" v="4249" actId="14100"/>
          <ac:cxnSpMkLst>
            <pc:docMk/>
            <pc:sldMk cId="3797726632" sldId="272"/>
            <ac:cxnSpMk id="68" creationId="{D8B14FA2-8ACE-A0F3-50CE-348486AF36F8}"/>
          </ac:cxnSpMkLst>
        </pc:cxnChg>
        <pc:cxnChg chg="add mod">
          <ac:chgData name="DAVI DE BRITO JUNIOR" userId="931c5f57-e0d8-4355-b41e-e37763265c60" providerId="ADAL" clId="{55A9B8AC-CFBA-4FA3-9737-1E05E682DB2F}" dt="2024-03-28T23:13:00.784" v="4309" actId="14100"/>
          <ac:cxnSpMkLst>
            <pc:docMk/>
            <pc:sldMk cId="3797726632" sldId="272"/>
            <ac:cxnSpMk id="75" creationId="{8FA3F3BF-1CC2-AF04-C424-AA950A393505}"/>
          </ac:cxnSpMkLst>
        </pc:cxnChg>
        <pc:cxnChg chg="add mod">
          <ac:chgData name="DAVI DE BRITO JUNIOR" userId="931c5f57-e0d8-4355-b41e-e37763265c60" providerId="ADAL" clId="{55A9B8AC-CFBA-4FA3-9737-1E05E682DB2F}" dt="2024-03-28T23:14:20.661" v="4343" actId="14100"/>
          <ac:cxnSpMkLst>
            <pc:docMk/>
            <pc:sldMk cId="3797726632" sldId="272"/>
            <ac:cxnSpMk id="90" creationId="{8B2A926E-BF25-0BB6-6429-1B19EC4F9A1E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7B-4625-9D6E-E7C22202122D}"/>
              </c:ext>
            </c:extLst>
          </c:dPt>
          <c:dLbls>
            <c:dLbl>
              <c:idx val="0"/>
              <c:layout>
                <c:manualLayout>
                  <c:x val="-7.7643908969210168E-2"/>
                  <c:y val="-6.971830212728157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0040160642570281"/>
                  <c:y val="-6.760562630524273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0.12717536813922345"/>
                  <c:y val="5.0704219728932048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1244979919678715"/>
                  <c:y val="6.338027466116490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3613488320214936"/>
                  <c:y val="-9.4837437205810088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dLbl>
              <c:idx val="6"/>
              <c:layout>
                <c:manualLayout>
                  <c:x val="-0.17402945113788487"/>
                  <c:y val="-3.591548897466018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Planilha1!$A$2:$A$8</c:f>
              <c:strCache>
                <c:ptCount val="7"/>
                <c:pt idx="0">
                  <c:v>Hospedagem</c:v>
                </c:pt>
                <c:pt idx="1">
                  <c:v>Domínio</c:v>
                </c:pt>
                <c:pt idx="2">
                  <c:v>Desenvolvedor Back End (x3)</c:v>
                </c:pt>
                <c:pt idx="3">
                  <c:v>Desenvolvedor Front End (x2)</c:v>
                </c:pt>
                <c:pt idx="4">
                  <c:v>UX/UI Designer (x2)</c:v>
                </c:pt>
                <c:pt idx="5">
                  <c:v>Analista de Software</c:v>
                </c:pt>
                <c:pt idx="6">
                  <c:v>Líder de Projeto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65</c:v>
                </c:pt>
                <c:pt idx="1">
                  <c:v>30</c:v>
                </c:pt>
                <c:pt idx="2" formatCode="#,##0">
                  <c:v>12000</c:v>
                </c:pt>
                <c:pt idx="3" formatCode="#,##0">
                  <c:v>6000</c:v>
                </c:pt>
                <c:pt idx="4" formatCode="#,##0">
                  <c:v>4000</c:v>
                </c:pt>
                <c:pt idx="5" formatCode="#,##0">
                  <c:v>6000</c:v>
                </c:pt>
                <c:pt idx="6" formatCode="#,##0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Lbls>
            <c:dLbl>
              <c:idx val="0"/>
              <c:layout>
                <c:manualLayout>
                  <c:x val="-7.7643908969210168E-2"/>
                  <c:y val="-6.971830212728157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0.10035756240424852"/>
                  <c:y val="5.2951202247196703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3.6028858791692354E-2"/>
                  <c:y val="0.1043516929683751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5970291274117229"/>
                  <c:y val="-4.9553288084275039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7402945113788487"/>
                  <c:y val="-3.591548897466018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Hospedagem</c:v>
                </c:pt>
                <c:pt idx="1">
                  <c:v>Desenvolvedor Back End (x3)</c:v>
                </c:pt>
                <c:pt idx="2">
                  <c:v>Desenvolvedor Front End (x2)</c:v>
                </c:pt>
                <c:pt idx="3">
                  <c:v>UX/UI Designer (x2)</c:v>
                </c:pt>
                <c:pt idx="4">
                  <c:v>Analista de Software</c:v>
                </c:pt>
                <c:pt idx="5">
                  <c:v>Líder de Projeto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 formatCode="General">
                  <c:v>300</c:v>
                </c:pt>
                <c:pt idx="1">
                  <c:v>48000</c:v>
                </c:pt>
                <c:pt idx="2">
                  <c:v>36000</c:v>
                </c:pt>
                <c:pt idx="3">
                  <c:v>48000</c:v>
                </c:pt>
                <c:pt idx="4">
                  <c:v>72000</c:v>
                </c:pt>
                <c:pt idx="5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A83DF-5FC1-466D-8D56-D7581E32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3201D1-6FD1-4A73-9D5C-B2CFFD98B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A9F9-A528-4405-9217-6D247C77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E3D57-DE85-45EE-804D-0F1D1B13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AAC08-4A1E-4D69-B2A9-83EC954E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99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755A4-9974-4B9E-83D7-5905EF11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458EFB-6A21-47A5-92FF-8B4E10EA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8517B-C09B-4597-B9D3-55640B6F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74438-774C-448C-941A-493CE69D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C684D-2C42-4796-BF4D-40020A6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4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354BF2-DE20-46D3-83DD-103A194C8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65EA2-7B40-42F4-A0A1-F92B5BB8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C1A03-1D1C-4413-B838-3197D498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919D1-E055-44C2-8F81-191A49A2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53AA27-E3DC-4048-B49E-AC15B5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49C2-2678-4F58-93A4-515C64EE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08AB6-441F-4659-A1D5-26D8DEA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10039-532E-401F-909B-3381BB8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885A6-5981-4386-ACDE-31B0D40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3F911-6248-48FA-B13D-6B7C8356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9FC70-C535-4536-9AA2-1B17859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7A2E7C-93F9-424E-915B-BA1314B2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AEA739-5C27-40B6-8873-5E468779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DDC09-4E37-45C8-AE02-20469651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0933CA-08D8-4D78-A54C-97832D0B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DF877-BA4B-44AB-8367-DC2B032E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AFD85-55B5-4AE9-86E0-922EDA6DB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F46BDB-F29D-4482-8091-823CFCD1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7CED04-2299-48D5-A6FD-E8239FC2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793FB8-D898-403C-9B47-0DEFA83B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D0D52A-1676-4817-BD29-1312328F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5631-F420-466B-90B1-BA462273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95083-D928-4E4C-9174-97828D19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063355-15E2-4DD9-B5C9-3296F139F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EE9AE2-F374-4B8D-82A1-4DDB245A4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ECE584-E8D7-4ABD-8295-FAAAA3056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7BF462-22BB-44B8-8F6C-BEE3760F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FC71C1-C720-4AC0-A109-171447F7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533EC9-A864-4B00-A921-A621C86A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49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CAFC4-408B-4203-B785-0A78CE3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857F4-36C1-4A5A-8AC4-BB5D7403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3AC146-BCC2-4E80-9558-484ADB2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701C5-B583-44B9-9F8A-6A30A5B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3617B-1029-46D6-A0EB-8A854752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283C07-B64C-4415-B564-4AFD5A3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8AFD18-E133-44DD-A700-16E9F531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4A38-0A0B-4050-ACA0-E1178AFF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6B1F2-6EAD-4CE0-9513-3A7BD371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1D30D-57BA-4ADF-A74C-508339B2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DF2E2-A757-4D4D-8CE9-BA5BA8D7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EDDD3-6D8B-4575-BF4C-DB106EA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E57BCE-C4F7-46EC-8812-55EDFCCB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C4DA-CA0F-4AE6-BDE4-914EA1C8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141A60-9082-4DF5-918F-9981B632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4F8D88-54D4-4A4B-B248-AEC5B4EDB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7EADA-3E45-4530-B59C-D1771285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A7B3FA-8185-4A6D-BD12-7C42C2B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DA9D8E-9BA6-46EB-8A25-5FC14215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8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29A48B-EE20-4FBF-BFCF-B25F68DD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EA9B7-F0E2-434F-BD28-7B72F308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B80F59-642F-4DC5-A986-4E42A622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860BE-9BFD-468D-ADC3-E01AC852EEDA}" type="datetimeFigureOut">
              <a:rPr lang="pt-BR" smtClean="0"/>
              <a:t>29/03/2024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9273F-F14A-4F66-94C9-0CAE2855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198535-FB1C-49EC-B5D6-06ED5951D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29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7" Type="http://schemas.openxmlformats.org/officeDocument/2006/relationships/hyperlink" Target="https://aprendiendocalidadyadr.com/principios-de-calidad-enfoque-al-cliente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7" Type="http://schemas.openxmlformats.org/officeDocument/2006/relationships/hyperlink" Target="https://www.doloresvela.com/10-consejos-para-mejorar-la-productividad-y-la-eficiencia/teamwork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aprendiendocalidadyadr.com/principios-de-calidad-enfoque-al-cliente/" TargetMode="Externa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7" Type="http://schemas.openxmlformats.org/officeDocument/2006/relationships/hyperlink" Target="https://aprendiendocalidadyadr.com/principios-de-calidad-enfoque-al-cliente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7" Type="http://schemas.openxmlformats.org/officeDocument/2006/relationships/hyperlink" Target="https://aprendiendocalidadyadr.com/principios-de-calidad-enfoque-al-cliente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71D34E6-D1BB-47BC-8677-F280AF27A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1499594" y="-2615422"/>
            <a:ext cx="1918252" cy="19083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36297C9-7FD7-92A0-6312-207F8AF63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3172167" y="-4271782"/>
            <a:ext cx="1669917" cy="16612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F7CDA52-3CEA-55A1-BEE5-F675AFAFB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-959125" y="-1661265"/>
            <a:ext cx="1669917" cy="166126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4493580-025B-C0B8-BD64-7FE69D8DA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9703561" y="-3904354"/>
            <a:ext cx="1456469" cy="144892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03ED91D-F278-AEBF-E67C-143CD1DF9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5826114" y="-3211080"/>
            <a:ext cx="1918252" cy="19083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06DE9FF-3542-E6DE-A2A1-D371E0FE9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7054046" y="-4841158"/>
            <a:ext cx="1669917" cy="166126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E1B1A1D-8718-4EF4-54D3-B3CD260E0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710792" y="-6291012"/>
            <a:ext cx="1918252" cy="190831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F789D2-3899-377C-6B9B-5B534D147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11303140" y="-2034191"/>
            <a:ext cx="1799622" cy="17902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82741F-21DE-52B9-9D60-C673C95E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8014251" y="-6934843"/>
            <a:ext cx="2034523" cy="202398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2E75E2-C4F4-7621-C02A-7A4645465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4007126" y="-7173315"/>
            <a:ext cx="1918252" cy="19083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ADF4A6C-B8F2-71FA-03BD-7A5A0F8E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25" y="825727"/>
            <a:ext cx="7905550" cy="52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9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7037E-7 L -2.70833E-6 1.52477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2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3.7037E-7 L 4.16667E-6 2.1733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6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4.81481E-6 L -3.75E-6 1.46527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2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4.44444E-6 L -1.66667E-6 2.34236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1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4167E-6 -2.59259E-6 L -0.00326 1.652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8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-4.07407E-6 L 4.79167E-6 2.07477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2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45833E-6 2.22222E-6 L -1.45833E-6 1.33102 " pathEditMode="relative" rAng="0" ptsTypes="AA">
                                      <p:cBhvr>
                                        <p:cTn id="18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55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3.33333E-6 L -4.16667E-7 2.10023 " pathEditMode="relative" rAng="0" ptsTypes="AA">
                                      <p:cBhvr>
                                        <p:cTn id="20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0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207 0.15764 L 0.0207 1.90532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38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7.40741E-7 L 8.33333E-7 1.98403 " pathEditMode="relative" rAng="0" ptsTypes="AA">
                                      <p:cBhvr>
                                        <p:cTn id="2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3250182"/>
            <a:ext cx="848024" cy="848024"/>
          </a:xfrm>
          <a:prstGeom prst="ellipse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DD8A087-0DFE-4A1B-429D-6D1B4AC3C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7682" r="17682"/>
          <a:stretch/>
        </p:blipFill>
        <p:spPr>
          <a:xfrm>
            <a:off x="437493" y="4407067"/>
            <a:ext cx="848024" cy="848024"/>
          </a:xfrm>
          <a:prstGeom prst="ellipse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1D45832E-BA86-F461-0F4D-6FEAD27B4720}"/>
              </a:ext>
            </a:extLst>
          </p:cNvPr>
          <p:cNvSpPr/>
          <p:nvPr/>
        </p:nvSpPr>
        <p:spPr>
          <a:xfrm>
            <a:off x="1386725" y="2209464"/>
            <a:ext cx="965200" cy="270933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Etapa 1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75B52E0-D378-F647-3DE9-BC76D340F286}"/>
              </a:ext>
            </a:extLst>
          </p:cNvPr>
          <p:cNvSpPr/>
          <p:nvPr/>
        </p:nvSpPr>
        <p:spPr>
          <a:xfrm>
            <a:off x="1386725" y="3435078"/>
            <a:ext cx="965200" cy="27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C55A11"/>
                </a:solidFill>
              </a:rPr>
              <a:t>Etapa 2</a:t>
            </a:r>
            <a:r>
              <a:rPr lang="pt-BR" dirty="0"/>
              <a:t> 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64BE7B4-412B-E0D7-CD4D-C49E3DE855C7}"/>
              </a:ext>
            </a:extLst>
          </p:cNvPr>
          <p:cNvSpPr/>
          <p:nvPr/>
        </p:nvSpPr>
        <p:spPr>
          <a:xfrm>
            <a:off x="1386725" y="4560146"/>
            <a:ext cx="965200" cy="27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C55A11"/>
                </a:solidFill>
              </a:rPr>
              <a:t>Etapa 3</a:t>
            </a:r>
            <a:r>
              <a:rPr lang="pt-BR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3706011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A204C53-222D-8E84-8099-8D2EF1759738}"/>
              </a:ext>
            </a:extLst>
          </p:cNvPr>
          <p:cNvSpPr txBox="1"/>
          <p:nvPr/>
        </p:nvSpPr>
        <p:spPr>
          <a:xfrm>
            <a:off x="1489560" y="4858597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Cliente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E6E128-005F-477E-EA0B-6F1993DCF590}"/>
              </a:ext>
            </a:extLst>
          </p:cNvPr>
          <p:cNvSpPr txBox="1"/>
          <p:nvPr/>
        </p:nvSpPr>
        <p:spPr>
          <a:xfrm>
            <a:off x="6914150" y="5220346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33%</a:t>
            </a:r>
          </a:p>
        </p:txBody>
      </p:sp>
    </p:spTree>
    <p:extLst>
      <p:ext uri="{BB962C8B-B14F-4D97-AF65-F5344CB8AC3E}">
        <p14:creationId xmlns:p14="http://schemas.microsoft.com/office/powerpoint/2010/main" val="39181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20">
        <p159:morph option="byObject"/>
      </p:transition>
    </mc:Choice>
    <mc:Fallback>
      <p:transition advClick="0" advTm="2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DD8A087-0DFE-4A1B-429D-6D1B4AC3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682" r="17682"/>
          <a:stretch/>
        </p:blipFill>
        <p:spPr>
          <a:xfrm>
            <a:off x="437493" y="4407067"/>
            <a:ext cx="848024" cy="848024"/>
          </a:xfrm>
          <a:prstGeom prst="ellipse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1D45832E-BA86-F461-0F4D-6FEAD27B4720}"/>
              </a:ext>
            </a:extLst>
          </p:cNvPr>
          <p:cNvSpPr/>
          <p:nvPr/>
        </p:nvSpPr>
        <p:spPr>
          <a:xfrm>
            <a:off x="1386725" y="2209464"/>
            <a:ext cx="965200" cy="270933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Etapa 1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64BE7B4-412B-E0D7-CD4D-C49E3DE855C7}"/>
              </a:ext>
            </a:extLst>
          </p:cNvPr>
          <p:cNvSpPr/>
          <p:nvPr/>
        </p:nvSpPr>
        <p:spPr>
          <a:xfrm>
            <a:off x="1386725" y="4560146"/>
            <a:ext cx="965200" cy="27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C55A11"/>
                </a:solidFill>
              </a:rPr>
              <a:t>Etapa 3</a:t>
            </a:r>
            <a:r>
              <a:rPr lang="pt-BR" dirty="0"/>
              <a:t>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A204C53-222D-8E84-8099-8D2EF1759738}"/>
              </a:ext>
            </a:extLst>
          </p:cNvPr>
          <p:cNvSpPr txBox="1"/>
          <p:nvPr/>
        </p:nvSpPr>
        <p:spPr>
          <a:xfrm>
            <a:off x="1489560" y="4858597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Cliente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E09E8B-A7FC-2986-48A7-F5D3A631B857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Visão: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793E1A-FB04-1969-669C-5A45D8B77FA3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Ser reconhecido como o principal canal de empregos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E46F8E-D832-D1E0-8199-B5551AE54095}"/>
              </a:ext>
            </a:extLst>
          </p:cNvPr>
          <p:cNvSpPr txBox="1"/>
          <p:nvPr/>
        </p:nvSpPr>
        <p:spPr>
          <a:xfrm>
            <a:off x="3974298" y="3479931"/>
            <a:ext cx="6097604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pt-BR" sz="16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 promove a igualdade de oportunidades, permitindo que profissionais de diversas áreas alcancem seu potencial máximo com base em méritos.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6FE764D-4956-3D2B-A429-2C274908771A}"/>
              </a:ext>
            </a:extLst>
          </p:cNvPr>
          <p:cNvSpPr/>
          <p:nvPr/>
        </p:nvSpPr>
        <p:spPr>
          <a:xfrm>
            <a:off x="3974298" y="4758570"/>
            <a:ext cx="6830977" cy="130805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37B64B-648C-2AEC-88F4-5FAD0FDACE0D}"/>
              </a:ext>
            </a:extLst>
          </p:cNvPr>
          <p:cNvSpPr/>
          <p:nvPr/>
        </p:nvSpPr>
        <p:spPr>
          <a:xfrm>
            <a:off x="4079098" y="484070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8968E3-6B7C-42DB-4C63-8E04761E7974}"/>
              </a:ext>
            </a:extLst>
          </p:cNvPr>
          <p:cNvSpPr txBox="1"/>
          <p:nvPr/>
        </p:nvSpPr>
        <p:spPr>
          <a:xfrm>
            <a:off x="4102993" y="4960921"/>
            <a:ext cx="18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Data de Entrega: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B3657C-B825-CC86-601A-311CD2F55E50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049A7C8-FD93-8965-9907-B58E63BC33B7}"/>
              </a:ext>
            </a:extLst>
          </p:cNvPr>
          <p:cNvSpPr/>
          <p:nvPr/>
        </p:nvSpPr>
        <p:spPr>
          <a:xfrm>
            <a:off x="6053890" y="5145587"/>
            <a:ext cx="4606440" cy="456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192CEB4-89E7-01AC-2C49-4C91A883A358}"/>
              </a:ext>
            </a:extLst>
          </p:cNvPr>
          <p:cNvSpPr/>
          <p:nvPr/>
        </p:nvSpPr>
        <p:spPr>
          <a:xfrm>
            <a:off x="6050266" y="5151653"/>
            <a:ext cx="1581718" cy="45693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E6E128-005F-477E-EA0B-6F1993DCF590}"/>
              </a:ext>
            </a:extLst>
          </p:cNvPr>
          <p:cNvSpPr txBox="1"/>
          <p:nvPr/>
        </p:nvSpPr>
        <p:spPr>
          <a:xfrm>
            <a:off x="6914150" y="5220346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33%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14C64A-E934-E10B-6085-D77A3E736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437493" y="3250182"/>
            <a:ext cx="848024" cy="848024"/>
          </a:xfrm>
          <a:prstGeom prst="ellipse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97B5C5D-C47E-9CA7-5D1A-441CE9C87278}"/>
              </a:ext>
            </a:extLst>
          </p:cNvPr>
          <p:cNvSpPr/>
          <p:nvPr/>
        </p:nvSpPr>
        <p:spPr>
          <a:xfrm>
            <a:off x="1386725" y="3435078"/>
            <a:ext cx="965200" cy="27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C55A11"/>
                </a:solidFill>
              </a:rPr>
              <a:t>Etapa 2</a:t>
            </a:r>
            <a:r>
              <a:rPr lang="pt-BR" dirty="0"/>
              <a:t>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268D194-3493-73DA-4847-B708CE49A5CF}"/>
              </a:ext>
            </a:extLst>
          </p:cNvPr>
          <p:cNvSpPr txBox="1"/>
          <p:nvPr/>
        </p:nvSpPr>
        <p:spPr>
          <a:xfrm>
            <a:off x="1489560" y="3706011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17664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69D1DF4-F8B4-FE56-CA57-052636518B9D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3174010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3250182"/>
            <a:ext cx="848024" cy="848024"/>
          </a:xfrm>
          <a:prstGeom prst="ellipse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DD8A087-0DFE-4A1B-429D-6D1B4AC3C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7682" r="17682"/>
          <a:stretch/>
        </p:blipFill>
        <p:spPr>
          <a:xfrm>
            <a:off x="437493" y="4407067"/>
            <a:ext cx="848024" cy="848024"/>
          </a:xfrm>
          <a:prstGeom prst="ellipse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1D45832E-BA86-F461-0F4D-6FEAD27B4720}"/>
              </a:ext>
            </a:extLst>
          </p:cNvPr>
          <p:cNvSpPr/>
          <p:nvPr/>
        </p:nvSpPr>
        <p:spPr>
          <a:xfrm>
            <a:off x="1386725" y="2209464"/>
            <a:ext cx="965200" cy="27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C55A11"/>
                </a:solidFill>
              </a:rPr>
              <a:t>Etapa 1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Visão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75B52E0-D378-F647-3DE9-BC76D340F286}"/>
              </a:ext>
            </a:extLst>
          </p:cNvPr>
          <p:cNvSpPr/>
          <p:nvPr/>
        </p:nvSpPr>
        <p:spPr>
          <a:xfrm>
            <a:off x="1386725" y="3435078"/>
            <a:ext cx="965200" cy="270933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Etapa 2</a:t>
            </a:r>
            <a:r>
              <a:rPr lang="pt-BR" dirty="0"/>
              <a:t> 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64BE7B4-412B-E0D7-CD4D-C49E3DE855C7}"/>
              </a:ext>
            </a:extLst>
          </p:cNvPr>
          <p:cNvSpPr/>
          <p:nvPr/>
        </p:nvSpPr>
        <p:spPr>
          <a:xfrm>
            <a:off x="1386725" y="4560146"/>
            <a:ext cx="965200" cy="27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C55A11"/>
                </a:solidFill>
              </a:rPr>
              <a:t>Etapa 3</a:t>
            </a:r>
            <a:r>
              <a:rPr lang="pt-BR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3706011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Missão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A204C53-222D-8E84-8099-8D2EF1759738}"/>
              </a:ext>
            </a:extLst>
          </p:cNvPr>
          <p:cNvSpPr txBox="1"/>
          <p:nvPr/>
        </p:nvSpPr>
        <p:spPr>
          <a:xfrm>
            <a:off x="1489560" y="4858597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Cliente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B178F-7092-F0B1-2ACB-32EE07761EB9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Missão: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FA776A7-14E1-FC56-1D0C-02F41DB8EB42}"/>
              </a:ext>
            </a:extLst>
          </p:cNvPr>
          <p:cNvSpPr/>
          <p:nvPr/>
        </p:nvSpPr>
        <p:spPr>
          <a:xfrm>
            <a:off x="3974298" y="4758570"/>
            <a:ext cx="6830977" cy="130805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2B59D1-07E0-7C73-992E-BC00B164BBA5}"/>
              </a:ext>
            </a:extLst>
          </p:cNvPr>
          <p:cNvSpPr/>
          <p:nvPr/>
        </p:nvSpPr>
        <p:spPr>
          <a:xfrm>
            <a:off x="4079098" y="484070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1F6651-4C45-04CE-1BBE-FDBFAB794EF3}"/>
              </a:ext>
            </a:extLst>
          </p:cNvPr>
          <p:cNvSpPr txBox="1"/>
          <p:nvPr/>
        </p:nvSpPr>
        <p:spPr>
          <a:xfrm>
            <a:off x="4102993" y="4960921"/>
            <a:ext cx="18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Data de Entrega: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8D5D88-13E8-7BF5-F49D-C9AD9AAA63E0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4333B14-69CD-270E-B653-25ACAC5F1EDB}"/>
              </a:ext>
            </a:extLst>
          </p:cNvPr>
          <p:cNvSpPr/>
          <p:nvPr/>
        </p:nvSpPr>
        <p:spPr>
          <a:xfrm>
            <a:off x="6053890" y="5145587"/>
            <a:ext cx="4606440" cy="456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B83293C-A47C-72F3-547E-B70545E2B132}"/>
              </a:ext>
            </a:extLst>
          </p:cNvPr>
          <p:cNvSpPr/>
          <p:nvPr/>
        </p:nvSpPr>
        <p:spPr>
          <a:xfrm>
            <a:off x="6050266" y="5151653"/>
            <a:ext cx="3178402" cy="45693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D3CFC8-2A0F-1BE6-FD20-E95738478E83}"/>
              </a:ext>
            </a:extLst>
          </p:cNvPr>
          <p:cNvSpPr txBox="1"/>
          <p:nvPr/>
        </p:nvSpPr>
        <p:spPr>
          <a:xfrm>
            <a:off x="8485887" y="5201172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63%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7CC866-041E-3047-4DBB-1C5F4042FEFD}"/>
              </a:ext>
            </a:extLst>
          </p:cNvPr>
          <p:cNvSpPr txBox="1"/>
          <p:nvPr/>
        </p:nvSpPr>
        <p:spPr>
          <a:xfrm>
            <a:off x="3974298" y="2402713"/>
            <a:ext cx="7064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Conectar profissionais talentosos a oportunidades de emprego de forma acessível.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78BB07-EAAF-3E06-17DC-3949C828F9E7}"/>
              </a:ext>
            </a:extLst>
          </p:cNvPr>
          <p:cNvSpPr txBox="1"/>
          <p:nvPr/>
        </p:nvSpPr>
        <p:spPr>
          <a:xfrm>
            <a:off x="4079098" y="3808857"/>
            <a:ext cx="6097604" cy="79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Oferecendo uma plataforma intuitiva e gratuita que valoriza o conhecimento e habilidades individuais</a:t>
            </a:r>
            <a:endParaRPr lang="pt-BR" sz="16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10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C8B172-9AF4-AA1C-F49E-BCCA680EC959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4330895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3250182"/>
            <a:ext cx="848024" cy="848024"/>
          </a:xfrm>
          <a:prstGeom prst="ellipse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DD8A087-0DFE-4A1B-429D-6D1B4AC3C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7682" r="17682"/>
          <a:stretch/>
        </p:blipFill>
        <p:spPr>
          <a:xfrm>
            <a:off x="437493" y="4407067"/>
            <a:ext cx="848024" cy="848024"/>
          </a:xfrm>
          <a:prstGeom prst="ellipse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1D45832E-BA86-F461-0F4D-6FEAD27B4720}"/>
              </a:ext>
            </a:extLst>
          </p:cNvPr>
          <p:cNvSpPr/>
          <p:nvPr/>
        </p:nvSpPr>
        <p:spPr>
          <a:xfrm>
            <a:off x="1386725" y="2209464"/>
            <a:ext cx="965200" cy="27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C55A11"/>
                </a:solidFill>
              </a:rPr>
              <a:t>Etapa 1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Visão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75B52E0-D378-F647-3DE9-BC76D340F286}"/>
              </a:ext>
            </a:extLst>
          </p:cNvPr>
          <p:cNvSpPr/>
          <p:nvPr/>
        </p:nvSpPr>
        <p:spPr>
          <a:xfrm>
            <a:off x="1386725" y="3435078"/>
            <a:ext cx="965200" cy="27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C55A11"/>
                </a:solidFill>
              </a:rPr>
              <a:t>Etapa 2 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64BE7B4-412B-E0D7-CD4D-C49E3DE855C7}"/>
              </a:ext>
            </a:extLst>
          </p:cNvPr>
          <p:cNvSpPr/>
          <p:nvPr/>
        </p:nvSpPr>
        <p:spPr>
          <a:xfrm>
            <a:off x="1386725" y="4560146"/>
            <a:ext cx="965200" cy="270933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Etapa 3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3706011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A204C53-222D-8E84-8099-8D2EF1759738}"/>
              </a:ext>
            </a:extLst>
          </p:cNvPr>
          <p:cNvSpPr txBox="1"/>
          <p:nvPr/>
        </p:nvSpPr>
        <p:spPr>
          <a:xfrm>
            <a:off x="1489560" y="4858597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Cliente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1A5E3FB-B96C-561D-1FC6-1917EC03E23E}"/>
              </a:ext>
            </a:extLst>
          </p:cNvPr>
          <p:cNvSpPr/>
          <p:nvPr/>
        </p:nvSpPr>
        <p:spPr>
          <a:xfrm>
            <a:off x="3974298" y="4758570"/>
            <a:ext cx="6830977" cy="130805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F70507B-ACBA-B5AA-5EFE-BD03B8FEDEEF}"/>
              </a:ext>
            </a:extLst>
          </p:cNvPr>
          <p:cNvSpPr/>
          <p:nvPr/>
        </p:nvSpPr>
        <p:spPr>
          <a:xfrm>
            <a:off x="4079098" y="484070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938CCF-58A0-6B58-D8BA-63D4A9B09797}"/>
              </a:ext>
            </a:extLst>
          </p:cNvPr>
          <p:cNvSpPr txBox="1"/>
          <p:nvPr/>
        </p:nvSpPr>
        <p:spPr>
          <a:xfrm>
            <a:off x="4102993" y="4960921"/>
            <a:ext cx="18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Data de Entrega: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5C0744-891B-FFE8-46E3-7A7F1B4DFCB2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E27499D-AED0-5C97-385D-930909434DDC}"/>
              </a:ext>
            </a:extLst>
          </p:cNvPr>
          <p:cNvSpPr/>
          <p:nvPr/>
        </p:nvSpPr>
        <p:spPr>
          <a:xfrm>
            <a:off x="6053890" y="5145587"/>
            <a:ext cx="4606440" cy="456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A7A3D15-027E-7BE4-ED6F-EFC85BCE5FF8}"/>
              </a:ext>
            </a:extLst>
          </p:cNvPr>
          <p:cNvSpPr/>
          <p:nvPr/>
        </p:nvSpPr>
        <p:spPr>
          <a:xfrm>
            <a:off x="6050265" y="5151653"/>
            <a:ext cx="4606439" cy="45693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5ED9233-CD8B-1F4D-A78A-98137046B9D4}"/>
              </a:ext>
            </a:extLst>
          </p:cNvPr>
          <p:cNvSpPr txBox="1"/>
          <p:nvPr/>
        </p:nvSpPr>
        <p:spPr>
          <a:xfrm>
            <a:off x="9731376" y="5201172"/>
            <a:ext cx="80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100%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4C6F9F-1EAB-96C1-4FDF-6EBC7E134BBF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Clientes: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53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200">
        <p159:morph option="byObject"/>
      </p:transition>
    </mc:Choice>
    <mc:Fallback>
      <p:transition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33350" y="-88900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EB61561-6F0F-1027-CEDB-069DD84E338D}"/>
              </a:ext>
            </a:extLst>
          </p:cNvPr>
          <p:cNvSpPr/>
          <p:nvPr/>
        </p:nvSpPr>
        <p:spPr>
          <a:xfrm>
            <a:off x="233450" y="-63246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5594C35-8EDA-2CA5-D8F1-94389D2D7E35}"/>
              </a:ext>
            </a:extLst>
          </p:cNvPr>
          <p:cNvSpPr/>
          <p:nvPr/>
        </p:nvSpPr>
        <p:spPr>
          <a:xfrm>
            <a:off x="13248498" y="504427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746022-5C06-5F5F-606D-2F30B312EA21}"/>
              </a:ext>
            </a:extLst>
          </p:cNvPr>
          <p:cNvSpPr/>
          <p:nvPr/>
        </p:nvSpPr>
        <p:spPr>
          <a:xfrm>
            <a:off x="13009865" y="5380117"/>
            <a:ext cx="4606439" cy="45693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DB8F1AF-2504-2E2E-EED3-71D33AE2EFC4}"/>
              </a:ext>
            </a:extLst>
          </p:cNvPr>
          <p:cNvGrpSpPr/>
          <p:nvPr/>
        </p:nvGrpSpPr>
        <p:grpSpPr>
          <a:xfrm>
            <a:off x="531506" y="744535"/>
            <a:ext cx="5877675" cy="1249365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706463"/>
                <a:ext cx="971550" cy="20621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CF6C5A2-42DE-F3E9-C000-91FE2D068574}"/>
              </a:ext>
            </a:extLst>
          </p:cNvPr>
          <p:cNvGrpSpPr/>
          <p:nvPr/>
        </p:nvGrpSpPr>
        <p:grpSpPr>
          <a:xfrm>
            <a:off x="-3428175" y="2829989"/>
            <a:ext cx="5877675" cy="1249365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829573"/>
                <a:ext cx="971550" cy="18158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1EC9AFD-C2AC-6C4D-9F06-EB2DFDB35052}"/>
              </a:ext>
            </a:extLst>
          </p:cNvPr>
          <p:cNvGrpSpPr/>
          <p:nvPr/>
        </p:nvGrpSpPr>
        <p:grpSpPr>
          <a:xfrm>
            <a:off x="-6011025" y="4915444"/>
            <a:ext cx="5877675" cy="1249365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583353"/>
                <a:ext cx="971550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D20D30C-A4EE-3E75-6D7B-9632138DCD11}"/>
              </a:ext>
            </a:extLst>
          </p:cNvPr>
          <p:cNvSpPr/>
          <p:nvPr/>
        </p:nvSpPr>
        <p:spPr>
          <a:xfrm>
            <a:off x="-167268" y="-520700"/>
            <a:ext cx="8835426" cy="78105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8BC11D-5117-92AD-AFFB-EE2ACA3A5C7E}"/>
              </a:ext>
            </a:extLst>
          </p:cNvPr>
          <p:cNvSpPr txBox="1"/>
          <p:nvPr/>
        </p:nvSpPr>
        <p:spPr>
          <a:xfrm>
            <a:off x="3177487" y="13623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Narrow" panose="020B0004020202020204" pitchFamily="34" charset="0"/>
              </a:rPr>
              <a:t>Nossos</a:t>
            </a:r>
            <a:endParaRPr lang="pt-BR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4454388" y="1183151"/>
            <a:ext cx="1978775" cy="135745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3E588F-7C61-1973-89B9-AAEC99A6B6F2}"/>
              </a:ext>
            </a:extLst>
          </p:cNvPr>
          <p:cNvSpPr txBox="1"/>
          <p:nvPr/>
        </p:nvSpPr>
        <p:spPr>
          <a:xfrm>
            <a:off x="3312836" y="2239357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Principais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EC4390-564D-7E83-1CC8-82C91995A6E3}"/>
              </a:ext>
            </a:extLst>
          </p:cNvPr>
          <p:cNvSpPr txBox="1"/>
          <p:nvPr/>
        </p:nvSpPr>
        <p:spPr>
          <a:xfrm>
            <a:off x="3230804" y="31199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Clientes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78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50" advTm="150">
        <p159:morph option="byObject"/>
      </p:transition>
    </mc:Choice>
    <mc:Fallback>
      <p:transition advTm="15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33350" y="-88900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8293273-295D-A6DD-42F0-36ECB78AD63B}"/>
              </a:ext>
            </a:extLst>
          </p:cNvPr>
          <p:cNvGrpSpPr/>
          <p:nvPr/>
        </p:nvGrpSpPr>
        <p:grpSpPr>
          <a:xfrm>
            <a:off x="5803900" y="744535"/>
            <a:ext cx="5877675" cy="1249365"/>
            <a:chOff x="5803900" y="1112835"/>
            <a:chExt cx="5877675" cy="1249365"/>
          </a:xfrm>
        </p:grpSpPr>
        <p:sp>
          <p:nvSpPr>
            <p:cNvPr id="13" name="Seta: Pentágono 12">
              <a:extLst>
                <a:ext uri="{FF2B5EF4-FFF2-40B4-BE49-F238E27FC236}">
                  <a16:creationId xmlns:a16="http://schemas.microsoft.com/office/drawing/2014/main" id="{6F34A053-AB7B-89B7-D93C-79E6FFCC4416}"/>
                </a:ext>
              </a:extLst>
            </p:cNvPr>
            <p:cNvSpPr/>
            <p:nvPr/>
          </p:nvSpPr>
          <p:spPr>
            <a:xfrm>
              <a:off x="5803900" y="1112835"/>
              <a:ext cx="5877675" cy="1249365"/>
            </a:xfrm>
            <a:prstGeom prst="homePlate">
              <a:avLst>
                <a:gd name="adj" fmla="val 67281"/>
              </a:avLst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7207006-A162-9F8F-7DA8-EE40B0D12554}"/>
                </a:ext>
              </a:extLst>
            </p:cNvPr>
            <p:cNvSpPr txBox="1"/>
            <p:nvPr/>
          </p:nvSpPr>
          <p:spPr>
            <a:xfrm rot="16200000">
              <a:off x="7408565" y="1275852"/>
              <a:ext cx="1041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400" dirty="0">
                  <a:solidFill>
                    <a:schemeClr val="bg1"/>
                  </a:solidFill>
                  <a:latin typeface="Aptos" panose="020B0004020202020204" pitchFamily="34" charset="0"/>
                </a:rPr>
                <a:t>01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A86DCA81-21A0-48C0-88C1-CB4263D665AD}"/>
                </a:ext>
              </a:extLst>
            </p:cNvPr>
            <p:cNvCxnSpPr/>
            <p:nvPr/>
          </p:nvCxnSpPr>
          <p:spPr>
            <a:xfrm>
              <a:off x="8441730" y="1286667"/>
              <a:ext cx="0" cy="9017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045D143-CEF6-4237-1297-32CD2E2C611A}"/>
                </a:ext>
              </a:extLst>
            </p:cNvPr>
            <p:cNvSpPr txBox="1"/>
            <p:nvPr/>
          </p:nvSpPr>
          <p:spPr>
            <a:xfrm rot="16200000">
              <a:off x="9181548" y="706463"/>
              <a:ext cx="971550" cy="20621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pt-BR" sz="1600" dirty="0">
                  <a:solidFill>
                    <a:schemeClr val="bg1"/>
                  </a:solidFill>
                  <a:latin typeface="Aptos Display" panose="020B0004020202020204" pitchFamily="34" charset="0"/>
                </a:rPr>
                <a:t>RH de empresas que buscam funcionários capacitados 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F3B2B60-D3BD-7FC2-EA56-F227CE1F92EB}"/>
              </a:ext>
            </a:extLst>
          </p:cNvPr>
          <p:cNvGrpSpPr/>
          <p:nvPr/>
        </p:nvGrpSpPr>
        <p:grpSpPr>
          <a:xfrm>
            <a:off x="5803899" y="2829989"/>
            <a:ext cx="5877675" cy="1249365"/>
            <a:chOff x="5803900" y="1112835"/>
            <a:chExt cx="5877675" cy="1249365"/>
          </a:xfrm>
        </p:grpSpPr>
        <p:sp>
          <p:nvSpPr>
            <p:cNvPr id="21" name="Seta: Pentágono 20">
              <a:extLst>
                <a:ext uri="{FF2B5EF4-FFF2-40B4-BE49-F238E27FC236}">
                  <a16:creationId xmlns:a16="http://schemas.microsoft.com/office/drawing/2014/main" id="{A3E3D20E-EB0B-9A28-5DB2-261DC431F958}"/>
                </a:ext>
              </a:extLst>
            </p:cNvPr>
            <p:cNvSpPr/>
            <p:nvPr/>
          </p:nvSpPr>
          <p:spPr>
            <a:xfrm>
              <a:off x="5803900" y="1112835"/>
              <a:ext cx="5877675" cy="1249365"/>
            </a:xfrm>
            <a:prstGeom prst="homePlate">
              <a:avLst>
                <a:gd name="adj" fmla="val 67281"/>
              </a:avLst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5F1645AF-36CF-4D37-F3F4-C7F43B5CF90B}"/>
                </a:ext>
              </a:extLst>
            </p:cNvPr>
            <p:cNvSpPr txBox="1"/>
            <p:nvPr/>
          </p:nvSpPr>
          <p:spPr>
            <a:xfrm rot="16200000">
              <a:off x="7497465" y="1275852"/>
              <a:ext cx="1041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400" dirty="0">
                  <a:solidFill>
                    <a:schemeClr val="bg1"/>
                  </a:solidFill>
                  <a:latin typeface="Aptos" panose="020B0004020202020204" pitchFamily="34" charset="0"/>
                </a:rPr>
                <a:t>02</a:t>
              </a:r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5ABD4016-FF2A-97BF-2BE0-E216AE601E09}"/>
                </a:ext>
              </a:extLst>
            </p:cNvPr>
            <p:cNvCxnSpPr/>
            <p:nvPr/>
          </p:nvCxnSpPr>
          <p:spPr>
            <a:xfrm>
              <a:off x="8530630" y="1286667"/>
              <a:ext cx="0" cy="9017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1B2D3F1B-1E26-9B65-EC80-674BCAA98C19}"/>
                </a:ext>
              </a:extLst>
            </p:cNvPr>
            <p:cNvSpPr txBox="1"/>
            <p:nvPr/>
          </p:nvSpPr>
          <p:spPr>
            <a:xfrm rot="16200000">
              <a:off x="9181548" y="829573"/>
              <a:ext cx="971550" cy="18158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pt-BR" sz="1600" dirty="0">
                  <a:solidFill>
                    <a:schemeClr val="bg1"/>
                  </a:solidFill>
                  <a:latin typeface="Aptos Display" panose="020B0004020202020204" pitchFamily="34" charset="0"/>
                </a:rPr>
                <a:t>Pessoas cujo buscam entrar no mercado de trabalho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F0FA6474-3A0E-161B-B54A-B4BB07D477C8}"/>
              </a:ext>
            </a:extLst>
          </p:cNvPr>
          <p:cNvGrpSpPr/>
          <p:nvPr/>
        </p:nvGrpSpPr>
        <p:grpSpPr>
          <a:xfrm>
            <a:off x="5918200" y="4915444"/>
            <a:ext cx="5877675" cy="1249365"/>
            <a:chOff x="5803900" y="1112835"/>
            <a:chExt cx="5877675" cy="1249365"/>
          </a:xfrm>
        </p:grpSpPr>
        <p:sp>
          <p:nvSpPr>
            <p:cNvPr id="27" name="Seta: Pentágono 26">
              <a:extLst>
                <a:ext uri="{FF2B5EF4-FFF2-40B4-BE49-F238E27FC236}">
                  <a16:creationId xmlns:a16="http://schemas.microsoft.com/office/drawing/2014/main" id="{3E00D157-CD08-AB73-D04E-E299D9A5F8F4}"/>
                </a:ext>
              </a:extLst>
            </p:cNvPr>
            <p:cNvSpPr/>
            <p:nvPr/>
          </p:nvSpPr>
          <p:spPr>
            <a:xfrm>
              <a:off x="5803900" y="1112835"/>
              <a:ext cx="5877675" cy="1249365"/>
            </a:xfrm>
            <a:prstGeom prst="homePlate">
              <a:avLst>
                <a:gd name="adj" fmla="val 67281"/>
              </a:avLst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A994F3ED-A3ED-C283-C0F4-078FFDAB209B}"/>
                </a:ext>
              </a:extLst>
            </p:cNvPr>
            <p:cNvSpPr txBox="1"/>
            <p:nvPr/>
          </p:nvSpPr>
          <p:spPr>
            <a:xfrm rot="16200000">
              <a:off x="7370465" y="1275852"/>
              <a:ext cx="1041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400" dirty="0">
                  <a:solidFill>
                    <a:schemeClr val="bg1"/>
                  </a:solidFill>
                  <a:latin typeface="Aptos" panose="020B0004020202020204" pitchFamily="34" charset="0"/>
                </a:rPr>
                <a:t>03</a:t>
              </a:r>
            </a:p>
          </p:txBody>
        </p: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A59D33F1-A1E2-E8AF-C510-E2040B9BE6CC}"/>
                </a:ext>
              </a:extLst>
            </p:cNvPr>
            <p:cNvCxnSpPr/>
            <p:nvPr/>
          </p:nvCxnSpPr>
          <p:spPr>
            <a:xfrm>
              <a:off x="8403630" y="1286667"/>
              <a:ext cx="0" cy="9017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CA290EF-8A95-D6EC-BCDD-34C9AB15F4A7}"/>
                </a:ext>
              </a:extLst>
            </p:cNvPr>
            <p:cNvSpPr txBox="1"/>
            <p:nvPr/>
          </p:nvSpPr>
          <p:spPr>
            <a:xfrm rot="16200000">
              <a:off x="9181548" y="583353"/>
              <a:ext cx="971550" cy="2308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pt-BR" sz="1600" dirty="0">
                  <a:solidFill>
                    <a:schemeClr val="bg1"/>
                  </a:solidFill>
                  <a:latin typeface="Aptos Display" panose="020B0004020202020204" pitchFamily="34" charset="0"/>
                </a:rPr>
                <a:t>Qualquer pessoa que busca se realocar no mercado de trabalho </a:t>
              </a:r>
            </a:p>
          </p:txBody>
        </p:sp>
      </p:grp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784493D7-332B-40C4-2799-9D9FDC54CE4F}"/>
              </a:ext>
            </a:extLst>
          </p:cNvPr>
          <p:cNvSpPr/>
          <p:nvPr/>
        </p:nvSpPr>
        <p:spPr>
          <a:xfrm rot="16200000">
            <a:off x="6247805" y="849076"/>
            <a:ext cx="1114666" cy="1040283"/>
          </a:xfrm>
          <a:prstGeom prst="flowChartConnector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401"/>
                      </a14:imgEffect>
                      <a14:imgEffect>
                        <a14:saturation sat="10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317500" dist="2032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luxograma: Conector 35">
            <a:extLst>
              <a:ext uri="{FF2B5EF4-FFF2-40B4-BE49-F238E27FC236}">
                <a16:creationId xmlns:a16="http://schemas.microsoft.com/office/drawing/2014/main" id="{7D530247-E0F5-9A05-7624-0DD94C7A91A2}"/>
              </a:ext>
            </a:extLst>
          </p:cNvPr>
          <p:cNvSpPr/>
          <p:nvPr/>
        </p:nvSpPr>
        <p:spPr>
          <a:xfrm rot="16200000">
            <a:off x="6173318" y="2921773"/>
            <a:ext cx="1114666" cy="1065798"/>
          </a:xfrm>
          <a:prstGeom prst="flowChartConnector">
            <a:avLst/>
          </a:prstGeom>
          <a:blipFill dpi="0"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Fluxograma: Conector 36">
            <a:extLst>
              <a:ext uri="{FF2B5EF4-FFF2-40B4-BE49-F238E27FC236}">
                <a16:creationId xmlns:a16="http://schemas.microsoft.com/office/drawing/2014/main" id="{6E73C571-B926-23FC-D721-B3592EAF3BF8}"/>
              </a:ext>
            </a:extLst>
          </p:cNvPr>
          <p:cNvSpPr/>
          <p:nvPr/>
        </p:nvSpPr>
        <p:spPr>
          <a:xfrm rot="16200000">
            <a:off x="6286542" y="5074727"/>
            <a:ext cx="1037192" cy="1040284"/>
          </a:xfrm>
          <a:prstGeom prst="flowChartConnector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20D30C-A4EE-3E75-6D7B-9632138DCD11}"/>
              </a:ext>
            </a:extLst>
          </p:cNvPr>
          <p:cNvSpPr/>
          <p:nvPr/>
        </p:nvSpPr>
        <p:spPr>
          <a:xfrm>
            <a:off x="-241300" y="-431800"/>
            <a:ext cx="6159500" cy="7810500"/>
          </a:xfrm>
          <a:prstGeom prst="rect">
            <a:avLst/>
          </a:prstGeom>
          <a:solidFill>
            <a:srgbClr val="0D0D0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8BC11D-5117-92AD-AFFB-EE2ACA3A5C7E}"/>
              </a:ext>
            </a:extLst>
          </p:cNvPr>
          <p:cNvSpPr txBox="1"/>
          <p:nvPr/>
        </p:nvSpPr>
        <p:spPr>
          <a:xfrm>
            <a:off x="-724477" y="1193016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Narrow" panose="020B0004020202020204" pitchFamily="34" charset="0"/>
              </a:rPr>
              <a:t>Nossos</a:t>
            </a:r>
            <a:endParaRPr lang="pt-BR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510425" y="1044963"/>
            <a:ext cx="1978775" cy="135745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3E588F-7C61-1973-89B9-AAEC99A6B6F2}"/>
              </a:ext>
            </a:extLst>
          </p:cNvPr>
          <p:cNvSpPr txBox="1"/>
          <p:nvPr/>
        </p:nvSpPr>
        <p:spPr>
          <a:xfrm>
            <a:off x="479380" y="2089914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Principais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EC4390-564D-7E83-1CC8-82C91995A6E3}"/>
              </a:ext>
            </a:extLst>
          </p:cNvPr>
          <p:cNvSpPr txBox="1"/>
          <p:nvPr/>
        </p:nvSpPr>
        <p:spPr>
          <a:xfrm>
            <a:off x="1262151" y="3001331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Clientes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C1AE0D-6F83-2884-3954-B4F1561A7F66}"/>
              </a:ext>
            </a:extLst>
          </p:cNvPr>
          <p:cNvSpPr txBox="1"/>
          <p:nvPr/>
        </p:nvSpPr>
        <p:spPr>
          <a:xfrm>
            <a:off x="3789919" y="-5361516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119625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93758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5990892" y="0"/>
            <a:ext cx="31984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6796351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4" y="0"/>
            <a:ext cx="61173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 rot="21052620">
            <a:off x="1123851" y="1158818"/>
            <a:ext cx="3198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 rot="20519878">
            <a:off x="-10523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-6536" y="2656113"/>
            <a:ext cx="5830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Facilitação</a:t>
            </a:r>
            <a:r>
              <a:rPr lang="pt-BR" sz="3200" dirty="0">
                <a:latin typeface="Aptos" panose="020B0004020202020204" pitchFamily="34" charset="0"/>
              </a:rPr>
              <a:t> do recrutamento para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Correspondência</a:t>
            </a:r>
            <a:r>
              <a:rPr lang="pt-BR" sz="3200" dirty="0">
                <a:latin typeface="Aptos" panose="020B0004020202020204" pitchFamily="34" charset="0"/>
              </a:rPr>
              <a:t> de habilidades entre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Avaliação objetiva</a:t>
            </a:r>
            <a:r>
              <a:rPr lang="pt-BR" sz="3200" dirty="0">
                <a:latin typeface="Aptos" panose="020B0004020202020204" pitchFamily="34" charset="0"/>
              </a:rPr>
              <a:t> de habilidades e competências dos candidatos.</a:t>
            </a:r>
          </a:p>
        </p:txBody>
      </p:sp>
    </p:spTree>
    <p:extLst>
      <p:ext uri="{BB962C8B-B14F-4D97-AF65-F5344CB8AC3E}">
        <p14:creationId xmlns:p14="http://schemas.microsoft.com/office/powerpoint/2010/main" val="2422152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90610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0">
        <p159:morph option="byObject"/>
      </p:transition>
    </mc:Choice>
    <mc:Fallback>
      <p:transition advTm="5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608034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3621397" y="2972113"/>
            <a:ext cx="58303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Simplificação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do cadastro para vagas desejadas.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Testes imparciais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para avaliação dos candidatos.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Redução da burocracia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e agilidade no processo de candidatura.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3342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4462743" y="1143676"/>
            <a:ext cx="338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Específico</a:t>
            </a:r>
          </a:p>
        </p:txBody>
      </p:sp>
    </p:spTree>
    <p:extLst>
      <p:ext uri="{BB962C8B-B14F-4D97-AF65-F5344CB8AC3E}">
        <p14:creationId xmlns:p14="http://schemas.microsoft.com/office/powerpoint/2010/main" val="2057004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E706ED4-D960-7BB2-08E1-8D5B3281C9C7}"/>
              </a:ext>
            </a:extLst>
          </p:cNvPr>
          <p:cNvSpPr/>
          <p:nvPr/>
        </p:nvSpPr>
        <p:spPr>
          <a:xfrm>
            <a:off x="-133352" y="-7050570"/>
            <a:ext cx="12325351" cy="68154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9279E3C-2D6A-4B01-A91B-055415A83540}"/>
              </a:ext>
            </a:extLst>
          </p:cNvPr>
          <p:cNvSpPr/>
          <p:nvPr/>
        </p:nvSpPr>
        <p:spPr>
          <a:xfrm>
            <a:off x="564612" y="2501815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E542D6E7-A744-4B2B-A64E-15760077606B}"/>
              </a:ext>
            </a:extLst>
          </p:cNvPr>
          <p:cNvSpPr/>
          <p:nvPr/>
        </p:nvSpPr>
        <p:spPr>
          <a:xfrm>
            <a:off x="571129" y="2496398"/>
            <a:ext cx="2110685" cy="1845966"/>
          </a:xfrm>
          <a:prstGeom prst="arc">
            <a:avLst>
              <a:gd name="adj1" fmla="val 10605749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E8F1E94-7BFC-41B5-9195-B5B22BD215D5}"/>
              </a:ext>
            </a:extLst>
          </p:cNvPr>
          <p:cNvSpPr/>
          <p:nvPr/>
        </p:nvSpPr>
        <p:spPr>
          <a:xfrm>
            <a:off x="1379852" y="2278655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D922D4-6E48-48D8-B400-69B00AA687D0}"/>
              </a:ext>
            </a:extLst>
          </p:cNvPr>
          <p:cNvGrpSpPr/>
          <p:nvPr/>
        </p:nvGrpSpPr>
        <p:grpSpPr>
          <a:xfrm>
            <a:off x="1074719" y="3002185"/>
            <a:ext cx="1113386" cy="928673"/>
            <a:chOff x="1597025" y="2902403"/>
            <a:chExt cx="1517651" cy="1332594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47CD827-ED9D-40A8-A245-9A88C1DC098A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10" name="Gráfico 9" descr="Banco de dados">
              <a:extLst>
                <a:ext uri="{FF2B5EF4-FFF2-40B4-BE49-F238E27FC236}">
                  <a16:creationId xmlns:a16="http://schemas.microsoft.com/office/drawing/2014/main" id="{1B119DC1-60DB-4664-A352-3E8BD5BD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44C5F4-9E64-48CD-9DA4-FA597F3A734E}"/>
              </a:ext>
            </a:extLst>
          </p:cNvPr>
          <p:cNvSpPr txBox="1"/>
          <p:nvPr/>
        </p:nvSpPr>
        <p:spPr>
          <a:xfrm>
            <a:off x="262754" y="4550346"/>
            <a:ext cx="229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b="1" dirty="0">
                <a:latin typeface="Aptos Black" panose="020B0004020202020204" pitchFamily="34" charset="0"/>
              </a:rPr>
              <a:t>DAVI BRITO JR</a:t>
            </a:r>
          </a:p>
          <a:p>
            <a:pPr algn="ctr"/>
            <a:r>
              <a:rPr lang="pt-BR" sz="1400" dirty="0"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F50AF8C-AC43-4F69-AB94-888D315B5344}"/>
              </a:ext>
            </a:extLst>
          </p:cNvPr>
          <p:cNvSpPr/>
          <p:nvPr/>
        </p:nvSpPr>
        <p:spPr>
          <a:xfrm>
            <a:off x="2691695" y="2452652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0494FA4A-76F5-4110-92A9-331DC31B1B83}"/>
              </a:ext>
            </a:extLst>
          </p:cNvPr>
          <p:cNvSpPr/>
          <p:nvPr/>
        </p:nvSpPr>
        <p:spPr>
          <a:xfrm>
            <a:off x="2690975" y="2509681"/>
            <a:ext cx="2134320" cy="1877802"/>
          </a:xfrm>
          <a:prstGeom prst="arc">
            <a:avLst>
              <a:gd name="adj1" fmla="val 21446927"/>
              <a:gd name="adj2" fmla="val 10772966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54B37DD-1982-4114-9988-73F32B60024A}"/>
              </a:ext>
            </a:extLst>
          </p:cNvPr>
          <p:cNvSpPr/>
          <p:nvPr/>
        </p:nvSpPr>
        <p:spPr>
          <a:xfrm>
            <a:off x="3506935" y="2229492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0525B7B-3472-46D2-BF8E-B510CC264AC7}"/>
              </a:ext>
            </a:extLst>
          </p:cNvPr>
          <p:cNvGrpSpPr/>
          <p:nvPr/>
        </p:nvGrpSpPr>
        <p:grpSpPr>
          <a:xfrm>
            <a:off x="3201802" y="2953022"/>
            <a:ext cx="1113386" cy="928673"/>
            <a:chOff x="1597025" y="2902403"/>
            <a:chExt cx="1517651" cy="1332594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AEF41E9-EA6C-444E-8B61-46DF9595FDEE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2" name="Gráfico 71" descr="Banco de dados">
              <a:extLst>
                <a:ext uri="{FF2B5EF4-FFF2-40B4-BE49-F238E27FC236}">
                  <a16:creationId xmlns:a16="http://schemas.microsoft.com/office/drawing/2014/main" id="{A8B21C30-F00B-4694-AE83-6C4E4818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49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A25FEEA-F8B4-4C72-B7DF-0BA645068DDD}"/>
              </a:ext>
            </a:extLst>
          </p:cNvPr>
          <p:cNvSpPr txBox="1"/>
          <p:nvPr/>
        </p:nvSpPr>
        <p:spPr>
          <a:xfrm>
            <a:off x="2518505" y="4560394"/>
            <a:ext cx="2293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ERIC PENERES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8076A367-0D1F-4F44-8C5B-8FB7E0A41EF0}"/>
              </a:ext>
            </a:extLst>
          </p:cNvPr>
          <p:cNvSpPr/>
          <p:nvPr/>
        </p:nvSpPr>
        <p:spPr>
          <a:xfrm>
            <a:off x="4835176" y="2391608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65ACE5E8-F00A-4F20-A7AF-9CC2947EB972}"/>
              </a:ext>
            </a:extLst>
          </p:cNvPr>
          <p:cNvSpPr/>
          <p:nvPr/>
        </p:nvSpPr>
        <p:spPr>
          <a:xfrm>
            <a:off x="4824193" y="2410098"/>
            <a:ext cx="2127465" cy="1738692"/>
          </a:xfrm>
          <a:prstGeom prst="arc">
            <a:avLst>
              <a:gd name="adj1" fmla="val 1052812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2DE6A85-18FA-4679-A3B6-71619A12E962}"/>
              </a:ext>
            </a:extLst>
          </p:cNvPr>
          <p:cNvSpPr/>
          <p:nvPr/>
        </p:nvSpPr>
        <p:spPr>
          <a:xfrm>
            <a:off x="5650416" y="2168448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C22CC67-0854-47CF-955D-81E4FCE4DFF6}"/>
              </a:ext>
            </a:extLst>
          </p:cNvPr>
          <p:cNvGrpSpPr/>
          <p:nvPr/>
        </p:nvGrpSpPr>
        <p:grpSpPr>
          <a:xfrm>
            <a:off x="5345283" y="2891978"/>
            <a:ext cx="1113386" cy="928673"/>
            <a:chOff x="1597025" y="2902403"/>
            <a:chExt cx="1517651" cy="1332594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546D116D-6549-4EB6-837F-DEFF199424F0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9" name="Gráfico 78" descr="Web design">
              <a:extLst>
                <a:ext uri="{FF2B5EF4-FFF2-40B4-BE49-F238E27FC236}">
                  <a16:creationId xmlns:a16="http://schemas.microsoft.com/office/drawing/2014/main" id="{273EAFE8-2683-42A0-8BDF-D9F9EE53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7445E30-7182-405B-BD2A-BFADC05A4EA8}"/>
              </a:ext>
            </a:extLst>
          </p:cNvPr>
          <p:cNvSpPr txBox="1"/>
          <p:nvPr/>
        </p:nvSpPr>
        <p:spPr>
          <a:xfrm>
            <a:off x="4744153" y="4527784"/>
            <a:ext cx="241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JEFFERSON M.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6E02F36F-3565-4A58-9F97-A95B22DEE89F}"/>
              </a:ext>
            </a:extLst>
          </p:cNvPr>
          <p:cNvSpPr/>
          <p:nvPr/>
        </p:nvSpPr>
        <p:spPr>
          <a:xfrm>
            <a:off x="6950735" y="2314737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CBE5C3B5-9D97-4DA4-A96C-814CC1F3086D}"/>
              </a:ext>
            </a:extLst>
          </p:cNvPr>
          <p:cNvSpPr/>
          <p:nvPr/>
        </p:nvSpPr>
        <p:spPr>
          <a:xfrm>
            <a:off x="6957252" y="2391607"/>
            <a:ext cx="2120567" cy="1839897"/>
          </a:xfrm>
          <a:prstGeom prst="arc">
            <a:avLst>
              <a:gd name="adj1" fmla="val 123916"/>
              <a:gd name="adj2" fmla="val 10815175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5244C01A-365D-4CB1-A3AF-106DB60E6F91}"/>
              </a:ext>
            </a:extLst>
          </p:cNvPr>
          <p:cNvSpPr/>
          <p:nvPr/>
        </p:nvSpPr>
        <p:spPr>
          <a:xfrm>
            <a:off x="7810295" y="2145327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69940BEB-87C6-4DF4-A6A4-D06DBE7A89C6}"/>
              </a:ext>
            </a:extLst>
          </p:cNvPr>
          <p:cNvGrpSpPr/>
          <p:nvPr/>
        </p:nvGrpSpPr>
        <p:grpSpPr>
          <a:xfrm>
            <a:off x="7505162" y="2868857"/>
            <a:ext cx="1113386" cy="928673"/>
            <a:chOff x="1597025" y="2902403"/>
            <a:chExt cx="1517651" cy="1332594"/>
          </a:xfrm>
        </p:grpSpPr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A84487F-17CD-4367-A582-5E1BC2C91154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86" name="Gráfico 85" descr="Web design">
              <a:extLst>
                <a:ext uri="{FF2B5EF4-FFF2-40B4-BE49-F238E27FC236}">
                  <a16:creationId xmlns:a16="http://schemas.microsoft.com/office/drawing/2014/main" id="{7F23A343-C989-4077-9CB9-8D8F4ABA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B9F7BC5-5895-474B-958E-661AA3EFFE50}"/>
              </a:ext>
            </a:extLst>
          </p:cNvPr>
          <p:cNvSpPr txBox="1"/>
          <p:nvPr/>
        </p:nvSpPr>
        <p:spPr>
          <a:xfrm>
            <a:off x="7123471" y="4524771"/>
            <a:ext cx="2394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PEDRO BORGES 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A2B9AC5D-6921-437D-8EBE-7F4329C85B01}"/>
              </a:ext>
            </a:extLst>
          </p:cNvPr>
          <p:cNvSpPr/>
          <p:nvPr/>
        </p:nvSpPr>
        <p:spPr>
          <a:xfrm>
            <a:off x="9067216" y="2302823"/>
            <a:ext cx="2188522" cy="1934831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33E9F039-8EB7-4BCD-846B-BDEBB0824B4F}"/>
              </a:ext>
            </a:extLst>
          </p:cNvPr>
          <p:cNvSpPr/>
          <p:nvPr/>
        </p:nvSpPr>
        <p:spPr>
          <a:xfrm>
            <a:off x="9067216" y="2302823"/>
            <a:ext cx="2188522" cy="1839897"/>
          </a:xfrm>
          <a:prstGeom prst="arc">
            <a:avLst>
              <a:gd name="adj1" fmla="val 1037711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F45EFEFA-D23E-412D-A30C-BA826090B5A9}"/>
              </a:ext>
            </a:extLst>
          </p:cNvPr>
          <p:cNvSpPr/>
          <p:nvPr/>
        </p:nvSpPr>
        <p:spPr>
          <a:xfrm>
            <a:off x="9937378" y="2085080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7796E4E-C143-4B3F-9AB7-8E7EAF37C960}"/>
              </a:ext>
            </a:extLst>
          </p:cNvPr>
          <p:cNvGrpSpPr/>
          <p:nvPr/>
        </p:nvGrpSpPr>
        <p:grpSpPr>
          <a:xfrm>
            <a:off x="9632245" y="2808610"/>
            <a:ext cx="1113386" cy="928673"/>
            <a:chOff x="1597025" y="2902403"/>
            <a:chExt cx="1517651" cy="1332594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BAFEF79B-3257-473D-BBE1-BF84C0EAC4B2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93" name="Gráfico 92" descr="Banco de dados">
              <a:extLst>
                <a:ext uri="{FF2B5EF4-FFF2-40B4-BE49-F238E27FC236}">
                  <a16:creationId xmlns:a16="http://schemas.microsoft.com/office/drawing/2014/main" id="{25CF5D27-CDF1-4F2A-8421-C0379B1C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35D669F0-3659-4B90-B8CD-522E1608B0E9}"/>
              </a:ext>
            </a:extLst>
          </p:cNvPr>
          <p:cNvSpPr txBox="1"/>
          <p:nvPr/>
        </p:nvSpPr>
        <p:spPr>
          <a:xfrm>
            <a:off x="9214892" y="4475545"/>
            <a:ext cx="2618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WESLEY SILVA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Black" panose="020B0004020202020204" pitchFamily="34" charset="0"/>
                <a:cs typeface="Arial" panose="020B0604020202020204" pitchFamily="34" charset="0"/>
              </a:rPr>
              <a:t>   </a:t>
            </a:r>
            <a:r>
              <a:rPr lang="pt-BR" sz="1400" dirty="0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latin typeface="Aptos Black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3BE746-C601-24F1-C889-282EA8DFEB0B}"/>
              </a:ext>
            </a:extLst>
          </p:cNvPr>
          <p:cNvSpPr txBox="1"/>
          <p:nvPr/>
        </p:nvSpPr>
        <p:spPr>
          <a:xfrm>
            <a:off x="2012830" y="647099"/>
            <a:ext cx="74441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dirty="0">
                <a:solidFill>
                  <a:srgbClr val="C55A11"/>
                </a:solidFill>
                <a:latin typeface="Aptos Display" panose="020B0004020202020204" pitchFamily="34" charset="0"/>
              </a:rPr>
              <a:t>INTEGRANTES</a:t>
            </a:r>
          </a:p>
        </p:txBody>
      </p:sp>
    </p:spTree>
    <p:extLst>
      <p:ext uri="{BB962C8B-B14F-4D97-AF65-F5344CB8AC3E}">
        <p14:creationId xmlns:p14="http://schemas.microsoft.com/office/powerpoint/2010/main" val="1712709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68" grpId="0" animBg="1"/>
      <p:bldP spid="69" grpId="0" animBg="1"/>
      <p:bldP spid="73" grpId="0"/>
      <p:bldP spid="75" grpId="0" animBg="1"/>
      <p:bldP spid="76" grpId="0" animBg="1"/>
      <p:bldP spid="80" grpId="0"/>
      <p:bldP spid="82" grpId="0" animBg="1"/>
      <p:bldP spid="83" grpId="0" animBg="1"/>
      <p:bldP spid="87" grpId="0"/>
      <p:bldP spid="89" grpId="0" animBg="1"/>
      <p:bldP spid="90" grpId="0" animBg="1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12005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0">
        <p159:morph option="byObject"/>
      </p:transition>
    </mc:Choice>
    <mc:Fallback>
      <p:transition advTm="5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32004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6309368" y="-1"/>
            <a:ext cx="5998808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6459605" y="2016028"/>
            <a:ext cx="58303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Experiência diária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com burocracia em sites de emprego.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Reconhecimento da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necessidade de otimização do processo.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Busca por uma experiência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mais satisfatória para os usuários.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6644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7504218" y="1039312"/>
            <a:ext cx="338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B7BC6-5FEF-E48C-88AC-196B5BD5A284}"/>
              </a:ext>
            </a:extLst>
          </p:cNvPr>
          <p:cNvSpPr txBox="1"/>
          <p:nvPr/>
        </p:nvSpPr>
        <p:spPr>
          <a:xfrm>
            <a:off x="391541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85472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997664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0">
        <p159:morph option="byObject"/>
      </p:transition>
    </mc:Choice>
    <mc:Fallback>
      <p:transition advTm="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859111" y="88915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1908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 advTm="50">
        <p159:morph option="byObject"/>
      </p:transition>
    </mc:Choice>
    <mc:Fallback>
      <p:transition advTm="5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141931" y="-5522310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  <p:sp>
        <p:nvSpPr>
          <p:cNvPr id="3" name="Arco 2">
            <a:extLst>
              <a:ext uri="{FF2B5EF4-FFF2-40B4-BE49-F238E27FC236}">
                <a16:creationId xmlns:a16="http://schemas.microsoft.com/office/drawing/2014/main" id="{CE29FEB8-B88F-899D-A09F-A65A9F96C9E8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7858397"/>
              <a:gd name="adj2" fmla="val 11501422"/>
            </a:avLst>
          </a:prstGeom>
          <a:ln w="1333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B62B143B-5B62-566B-0AE6-5D0923D270AE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3206329"/>
              <a:gd name="adj2" fmla="val 7683056"/>
            </a:avLst>
          </a:prstGeom>
          <a:ln w="1333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7AAE6716-60F0-A877-A21C-BA5BEC895C10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21267645"/>
              <a:gd name="adj2" fmla="val 2738491"/>
            </a:avLst>
          </a:prstGeom>
          <a:ln w="1333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co 6">
            <a:extLst>
              <a:ext uri="{FF2B5EF4-FFF2-40B4-BE49-F238E27FC236}">
                <a16:creationId xmlns:a16="http://schemas.microsoft.com/office/drawing/2014/main" id="{B65D1671-2A6A-054E-4227-A9B10B18B092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1705185"/>
              <a:gd name="adj2" fmla="val 14441613"/>
            </a:avLst>
          </a:prstGeom>
          <a:ln w="1333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2EA7A780-8111-5FD9-843A-28B22C1D9C34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4591799"/>
              <a:gd name="adj2" fmla="val 18389717"/>
            </a:avLst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555BA8A1-BE20-F8CF-7B73-2C189940DE8D}"/>
              </a:ext>
            </a:extLst>
          </p:cNvPr>
          <p:cNvSpPr/>
          <p:nvPr/>
        </p:nvSpPr>
        <p:spPr>
          <a:xfrm>
            <a:off x="3680036" y="1516655"/>
            <a:ext cx="4492242" cy="4379648"/>
          </a:xfrm>
          <a:prstGeom prst="arc">
            <a:avLst>
              <a:gd name="adj1" fmla="val 18630569"/>
              <a:gd name="adj2" fmla="val 20922263"/>
            </a:avLst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0839E95-12CF-366B-62EB-49833490A2FB}"/>
              </a:ext>
            </a:extLst>
          </p:cNvPr>
          <p:cNvSpPr/>
          <p:nvPr/>
        </p:nvSpPr>
        <p:spPr>
          <a:xfrm>
            <a:off x="1958677" y="4204790"/>
            <a:ext cx="1009038" cy="94288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743D94-83F8-FAF1-5366-2B676C9E4F5E}"/>
              </a:ext>
            </a:extLst>
          </p:cNvPr>
          <p:cNvSpPr/>
          <p:nvPr/>
        </p:nvSpPr>
        <p:spPr>
          <a:xfrm>
            <a:off x="2469944" y="1045213"/>
            <a:ext cx="1009038" cy="942884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6FE3AA4-380E-E932-9046-DDBE5E81588B}"/>
              </a:ext>
            </a:extLst>
          </p:cNvPr>
          <p:cNvSpPr/>
          <p:nvPr/>
        </p:nvSpPr>
        <p:spPr>
          <a:xfrm>
            <a:off x="5421638" y="88915"/>
            <a:ext cx="1009038" cy="9428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71B809B-ED47-1E78-DAF4-C4CB16E93B8B}"/>
              </a:ext>
            </a:extLst>
          </p:cNvPr>
          <p:cNvSpPr/>
          <p:nvPr/>
        </p:nvSpPr>
        <p:spPr>
          <a:xfrm>
            <a:off x="8713018" y="1212116"/>
            <a:ext cx="1009038" cy="94288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3B0F5F-F7E5-A1F8-9768-9EF83A299258}"/>
              </a:ext>
            </a:extLst>
          </p:cNvPr>
          <p:cNvSpPr/>
          <p:nvPr/>
        </p:nvSpPr>
        <p:spPr>
          <a:xfrm>
            <a:off x="8723713" y="4238444"/>
            <a:ext cx="1009038" cy="942884"/>
          </a:xfrm>
          <a:prstGeom prst="ellipse">
            <a:avLst/>
          </a:prstGeom>
          <a:solidFill>
            <a:srgbClr val="7D2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0CA0B9B-0699-1480-D91A-1B440870FCA7}"/>
              </a:ext>
            </a:extLst>
          </p:cNvPr>
          <p:cNvSpPr/>
          <p:nvPr/>
        </p:nvSpPr>
        <p:spPr>
          <a:xfrm>
            <a:off x="5421638" y="6019650"/>
            <a:ext cx="1009038" cy="942884"/>
          </a:xfrm>
          <a:prstGeom prst="ellipse">
            <a:avLst/>
          </a:prstGeom>
          <a:solidFill>
            <a:srgbClr val="FFD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0850B79-9529-FF2B-167B-AD8D21ABB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21" y="4277312"/>
            <a:ext cx="810469" cy="810469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95265302-EB7E-B80D-DFF6-9258BE14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40" y="1162070"/>
            <a:ext cx="709170" cy="709170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5303809-F89D-8AC6-2C27-BA09482E2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52" y="6169794"/>
            <a:ext cx="671488" cy="671488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2E844A-EF87-49DF-76CF-725A73C4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57" y="4300962"/>
            <a:ext cx="846714" cy="846712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1BAEE1DF-A19B-05D9-E948-8F7E23C84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05" y="1304540"/>
            <a:ext cx="744263" cy="74426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0FAA4647-E827-B97D-66A4-7B9E495F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77" y="261748"/>
            <a:ext cx="643922" cy="643922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8633B06-CF7C-A445-855B-227547C2F6D7}"/>
              </a:ext>
            </a:extLst>
          </p:cNvPr>
          <p:cNvCxnSpPr>
            <a:cxnSpLocks/>
          </p:cNvCxnSpPr>
          <p:nvPr/>
        </p:nvCxnSpPr>
        <p:spPr>
          <a:xfrm flipV="1">
            <a:off x="3033819" y="4511396"/>
            <a:ext cx="619456" cy="145262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3DE40D-5CB1-3713-A667-0F4E5F0E9A4A}"/>
              </a:ext>
            </a:extLst>
          </p:cNvPr>
          <p:cNvCxnSpPr>
            <a:cxnSpLocks/>
          </p:cNvCxnSpPr>
          <p:nvPr/>
        </p:nvCxnSpPr>
        <p:spPr>
          <a:xfrm>
            <a:off x="3439151" y="1879053"/>
            <a:ext cx="597707" cy="448302"/>
          </a:xfrm>
          <a:prstGeom prst="line">
            <a:avLst/>
          </a:prstGeom>
          <a:ln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C67B717-A085-4E65-34F6-5847A664996F}"/>
              </a:ext>
            </a:extLst>
          </p:cNvPr>
          <p:cNvCxnSpPr>
            <a:cxnSpLocks/>
          </p:cNvCxnSpPr>
          <p:nvPr/>
        </p:nvCxnSpPr>
        <p:spPr>
          <a:xfrm>
            <a:off x="5961595" y="1043029"/>
            <a:ext cx="0" cy="385997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6A89A95-7AD7-ACE8-5FC1-6C05C4B732F8}"/>
              </a:ext>
            </a:extLst>
          </p:cNvPr>
          <p:cNvCxnSpPr>
            <a:cxnSpLocks/>
          </p:cNvCxnSpPr>
          <p:nvPr/>
        </p:nvCxnSpPr>
        <p:spPr>
          <a:xfrm flipV="1">
            <a:off x="8018322" y="2103204"/>
            <a:ext cx="694696" cy="430363"/>
          </a:xfrm>
          <a:prstGeom prst="line">
            <a:avLst/>
          </a:prstGeom>
          <a:ln w="698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816D0BE-F35A-E084-2738-328DFE71594B}"/>
              </a:ext>
            </a:extLst>
          </p:cNvPr>
          <p:cNvCxnSpPr>
            <a:cxnSpLocks/>
          </p:cNvCxnSpPr>
          <p:nvPr/>
        </p:nvCxnSpPr>
        <p:spPr>
          <a:xfrm>
            <a:off x="8187713" y="4462852"/>
            <a:ext cx="440912" cy="154159"/>
          </a:xfrm>
          <a:prstGeom prst="line">
            <a:avLst/>
          </a:prstGeom>
          <a:ln w="698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1114873-2FE5-151F-E91A-311A48DD81AF}"/>
              </a:ext>
            </a:extLst>
          </p:cNvPr>
          <p:cNvCxnSpPr>
            <a:cxnSpLocks/>
          </p:cNvCxnSpPr>
          <p:nvPr/>
        </p:nvCxnSpPr>
        <p:spPr>
          <a:xfrm>
            <a:off x="5961595" y="5896303"/>
            <a:ext cx="0" cy="150144"/>
          </a:xfrm>
          <a:prstGeom prst="line">
            <a:avLst/>
          </a:prstGeom>
          <a:ln w="698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ângulo 48">
            <a:extLst>
              <a:ext uri="{FF2B5EF4-FFF2-40B4-BE49-F238E27FC236}">
                <a16:creationId xmlns:a16="http://schemas.microsoft.com/office/drawing/2014/main" id="{E5BA39F9-D7F8-BAF4-FC60-03DE7937D4B2}"/>
              </a:ext>
            </a:extLst>
          </p:cNvPr>
          <p:cNvSpPr/>
          <p:nvPr/>
        </p:nvSpPr>
        <p:spPr>
          <a:xfrm>
            <a:off x="-363953" y="-2880844"/>
            <a:ext cx="12580219" cy="2800952"/>
          </a:xfrm>
          <a:prstGeom prst="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70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8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4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8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4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6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ndo">
            <a:extLst>
              <a:ext uri="{FF2B5EF4-FFF2-40B4-BE49-F238E27FC236}">
                <a16:creationId xmlns:a16="http://schemas.microsoft.com/office/drawing/2014/main" id="{832B0FCE-7CE2-C9B6-D1CB-4D845A9397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Mes">
            <a:extLst>
              <a:ext uri="{FF2B5EF4-FFF2-40B4-BE49-F238E27FC236}">
                <a16:creationId xmlns:a16="http://schemas.microsoft.com/office/drawing/2014/main" id="{05CF9E24-759A-6C63-B0E1-48FF2B5AB49A}"/>
              </a:ext>
            </a:extLst>
          </p:cNvPr>
          <p:cNvSpPr txBox="1"/>
          <p:nvPr/>
        </p:nvSpPr>
        <p:spPr>
          <a:xfrm>
            <a:off x="4560305" y="2800952"/>
            <a:ext cx="1155700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12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11</a:t>
            </a:r>
          </a:p>
          <a:p>
            <a:r>
              <a:rPr lang="pt-BR" sz="7200" dirty="0">
                <a:solidFill>
                  <a:schemeClr val="bg1"/>
                </a:solidFill>
              </a:rPr>
              <a:t>109</a:t>
            </a:r>
          </a:p>
          <a:p>
            <a:r>
              <a:rPr lang="pt-BR" sz="7200" dirty="0">
                <a:solidFill>
                  <a:schemeClr val="bg1"/>
                </a:solidFill>
              </a:rPr>
              <a:t>8</a:t>
            </a:r>
          </a:p>
          <a:p>
            <a:r>
              <a:rPr lang="pt-BR" sz="7200" dirty="0">
                <a:solidFill>
                  <a:schemeClr val="bg1"/>
                </a:solidFill>
              </a:rPr>
              <a:t>7</a:t>
            </a:r>
          </a:p>
          <a:p>
            <a:r>
              <a:rPr lang="pt-BR" sz="7200" dirty="0">
                <a:solidFill>
                  <a:schemeClr val="bg1"/>
                </a:solidFill>
              </a:rPr>
              <a:t>6</a:t>
            </a:r>
          </a:p>
          <a:p>
            <a:r>
              <a:rPr lang="pt-BR" sz="7200" dirty="0">
                <a:solidFill>
                  <a:schemeClr val="bg1"/>
                </a:solidFill>
              </a:rPr>
              <a:t>5</a:t>
            </a:r>
          </a:p>
          <a:p>
            <a:r>
              <a:rPr lang="pt-BR" sz="7200" dirty="0">
                <a:solidFill>
                  <a:schemeClr val="bg1"/>
                </a:solidFill>
              </a:rPr>
              <a:t>4</a:t>
            </a:r>
          </a:p>
          <a:p>
            <a:r>
              <a:rPr lang="pt-BR" sz="7200" dirty="0">
                <a:solidFill>
                  <a:schemeClr val="bg1"/>
                </a:solidFill>
              </a:rPr>
              <a:t>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5" name="Dias">
            <a:extLst>
              <a:ext uri="{FF2B5EF4-FFF2-40B4-BE49-F238E27FC236}">
                <a16:creationId xmlns:a16="http://schemas.microsoft.com/office/drawing/2014/main" id="{0376D665-C379-876F-63DE-94B2725E0550}"/>
              </a:ext>
            </a:extLst>
          </p:cNvPr>
          <p:cNvSpPr txBox="1"/>
          <p:nvPr/>
        </p:nvSpPr>
        <p:spPr>
          <a:xfrm>
            <a:off x="2802155" y="1757680"/>
            <a:ext cx="1155700" cy="344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31</a:t>
            </a:r>
          </a:p>
          <a:p>
            <a:r>
              <a:rPr lang="pt-BR" sz="7200" dirty="0">
                <a:solidFill>
                  <a:schemeClr val="bg1"/>
                </a:solidFill>
              </a:rPr>
              <a:t>30</a:t>
            </a:r>
          </a:p>
          <a:p>
            <a:r>
              <a:rPr lang="pt-BR" sz="7200" dirty="0">
                <a:solidFill>
                  <a:schemeClr val="bg1"/>
                </a:solidFill>
              </a:rPr>
              <a:t>29</a:t>
            </a:r>
          </a:p>
          <a:p>
            <a:r>
              <a:rPr lang="pt-BR" sz="7200" dirty="0">
                <a:solidFill>
                  <a:schemeClr val="bg1"/>
                </a:solidFill>
              </a:rPr>
              <a:t>28</a:t>
            </a:r>
          </a:p>
          <a:p>
            <a:r>
              <a:rPr lang="pt-BR" sz="7200" dirty="0">
                <a:solidFill>
                  <a:schemeClr val="bg1"/>
                </a:solidFill>
              </a:rPr>
              <a:t>27</a:t>
            </a:r>
          </a:p>
          <a:p>
            <a:r>
              <a:rPr lang="pt-BR" sz="7200" dirty="0">
                <a:solidFill>
                  <a:schemeClr val="bg1"/>
                </a:solidFill>
              </a:rPr>
              <a:t>26</a:t>
            </a:r>
          </a:p>
          <a:p>
            <a:r>
              <a:rPr lang="pt-BR" sz="7200" dirty="0">
                <a:solidFill>
                  <a:schemeClr val="bg1"/>
                </a:solidFill>
              </a:rPr>
              <a:t>25</a:t>
            </a:r>
          </a:p>
          <a:p>
            <a:r>
              <a:rPr lang="pt-BR" sz="7200" dirty="0">
                <a:solidFill>
                  <a:schemeClr val="bg1"/>
                </a:solidFill>
              </a:rPr>
              <a:t>24</a:t>
            </a:r>
          </a:p>
          <a:p>
            <a:r>
              <a:rPr lang="pt-BR" sz="7200" dirty="0">
                <a:solidFill>
                  <a:schemeClr val="bg1"/>
                </a:solidFill>
              </a:rPr>
              <a:t>23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22</a:t>
            </a:r>
          </a:p>
          <a:p>
            <a:r>
              <a:rPr lang="pt-BR" sz="7200" dirty="0">
                <a:solidFill>
                  <a:schemeClr val="bg1"/>
                </a:solidFill>
              </a:rPr>
              <a:t>21</a:t>
            </a:r>
          </a:p>
          <a:p>
            <a:r>
              <a:rPr lang="pt-BR" sz="7200" dirty="0">
                <a:solidFill>
                  <a:schemeClr val="bg1"/>
                </a:solidFill>
              </a:rPr>
              <a:t>20</a:t>
            </a:r>
          </a:p>
          <a:p>
            <a:r>
              <a:rPr lang="pt-BR" sz="7200" dirty="0">
                <a:solidFill>
                  <a:schemeClr val="bg1"/>
                </a:solidFill>
              </a:rPr>
              <a:t>19</a:t>
            </a:r>
          </a:p>
          <a:p>
            <a:r>
              <a:rPr lang="pt-BR" sz="7200" dirty="0">
                <a:solidFill>
                  <a:schemeClr val="bg1"/>
                </a:solidFill>
              </a:rPr>
              <a:t>18</a:t>
            </a:r>
          </a:p>
          <a:p>
            <a:r>
              <a:rPr lang="pt-BR" sz="7200" dirty="0">
                <a:solidFill>
                  <a:schemeClr val="bg1"/>
                </a:solidFill>
              </a:rPr>
              <a:t>17</a:t>
            </a:r>
          </a:p>
          <a:p>
            <a:r>
              <a:rPr lang="pt-BR" sz="7200" dirty="0">
                <a:solidFill>
                  <a:schemeClr val="bg1"/>
                </a:solidFill>
              </a:rPr>
              <a:t>16</a:t>
            </a:r>
          </a:p>
          <a:p>
            <a:r>
              <a:rPr lang="pt-BR" sz="7200" dirty="0">
                <a:solidFill>
                  <a:schemeClr val="bg1"/>
                </a:solidFill>
              </a:rPr>
              <a:t>15</a:t>
            </a:r>
          </a:p>
          <a:p>
            <a:r>
              <a:rPr lang="pt-BR" sz="7200" dirty="0">
                <a:solidFill>
                  <a:schemeClr val="bg1"/>
                </a:solidFill>
              </a:rPr>
              <a:t>14</a:t>
            </a:r>
          </a:p>
          <a:p>
            <a:r>
              <a:rPr lang="pt-BR" sz="7200" dirty="0">
                <a:solidFill>
                  <a:schemeClr val="bg1"/>
                </a:solidFill>
              </a:rPr>
              <a:t>13</a:t>
            </a:r>
          </a:p>
          <a:p>
            <a:r>
              <a:rPr lang="pt-BR" sz="7200" dirty="0">
                <a:solidFill>
                  <a:schemeClr val="bg1"/>
                </a:solidFill>
              </a:rPr>
              <a:t>12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11</a:t>
            </a:r>
          </a:p>
          <a:p>
            <a:r>
              <a:rPr lang="pt-BR" sz="7200" dirty="0">
                <a:solidFill>
                  <a:schemeClr val="bg1"/>
                </a:solidFill>
              </a:rPr>
              <a:t>109</a:t>
            </a:r>
          </a:p>
          <a:p>
            <a:r>
              <a:rPr lang="pt-BR" sz="7200" dirty="0">
                <a:solidFill>
                  <a:schemeClr val="bg1"/>
                </a:solidFill>
              </a:rPr>
              <a:t>8</a:t>
            </a:r>
          </a:p>
          <a:p>
            <a:r>
              <a:rPr lang="pt-BR" sz="7200" dirty="0">
                <a:solidFill>
                  <a:schemeClr val="bg1"/>
                </a:solidFill>
              </a:rPr>
              <a:t>7</a:t>
            </a:r>
          </a:p>
          <a:p>
            <a:r>
              <a:rPr lang="pt-BR" sz="7200" dirty="0">
                <a:solidFill>
                  <a:schemeClr val="bg1"/>
                </a:solidFill>
              </a:rPr>
              <a:t>6</a:t>
            </a:r>
          </a:p>
          <a:p>
            <a:r>
              <a:rPr lang="pt-BR" sz="7200" dirty="0">
                <a:solidFill>
                  <a:schemeClr val="bg1"/>
                </a:solidFill>
              </a:rPr>
              <a:t>5</a:t>
            </a:r>
          </a:p>
          <a:p>
            <a:r>
              <a:rPr lang="pt-BR" sz="7200" dirty="0">
                <a:solidFill>
                  <a:schemeClr val="bg1"/>
                </a:solidFill>
              </a:rPr>
              <a:t>4</a:t>
            </a:r>
          </a:p>
          <a:p>
            <a:r>
              <a:rPr lang="pt-BR" sz="7200" dirty="0">
                <a:solidFill>
                  <a:schemeClr val="bg1"/>
                </a:solidFill>
              </a:rPr>
              <a:t>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7D6285-5C22-CA55-BE24-333A362BE084}"/>
              </a:ext>
            </a:extLst>
          </p:cNvPr>
          <p:cNvSpPr/>
          <p:nvPr/>
        </p:nvSpPr>
        <p:spPr>
          <a:xfrm>
            <a:off x="-224590" y="0"/>
            <a:ext cx="12580219" cy="2800952"/>
          </a:xfrm>
          <a:prstGeom prst="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042212-4563-1DAB-255D-8D44224D93DF}"/>
              </a:ext>
            </a:extLst>
          </p:cNvPr>
          <p:cNvSpPr txBox="1"/>
          <p:nvPr/>
        </p:nvSpPr>
        <p:spPr>
          <a:xfrm>
            <a:off x="4063734" y="2967335"/>
            <a:ext cx="96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5DB1A3-53C6-5B3F-816E-3E64823C5BFD}"/>
              </a:ext>
            </a:extLst>
          </p:cNvPr>
          <p:cNvSpPr txBox="1"/>
          <p:nvPr/>
        </p:nvSpPr>
        <p:spPr>
          <a:xfrm>
            <a:off x="859110" y="88915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Cronograma de tarefas Realizadas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B30A6-C176-3B67-B34A-1A674E89CFCD}"/>
              </a:ext>
            </a:extLst>
          </p:cNvPr>
          <p:cNvSpPr/>
          <p:nvPr/>
        </p:nvSpPr>
        <p:spPr>
          <a:xfrm>
            <a:off x="-105879" y="3984859"/>
            <a:ext cx="12580219" cy="2873141"/>
          </a:xfrm>
          <a:prstGeom prst="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1134F3-AD34-3D83-17D6-012F0AE42A6A}"/>
              </a:ext>
            </a:extLst>
          </p:cNvPr>
          <p:cNvSpPr txBox="1"/>
          <p:nvPr/>
        </p:nvSpPr>
        <p:spPr>
          <a:xfrm>
            <a:off x="5716005" y="2931240"/>
            <a:ext cx="96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E08C7B-6A4A-6A74-AB10-D8580F8BB4C6}"/>
              </a:ext>
            </a:extLst>
          </p:cNvPr>
          <p:cNvSpPr txBox="1"/>
          <p:nvPr/>
        </p:nvSpPr>
        <p:spPr>
          <a:xfrm>
            <a:off x="6146472" y="2828835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11017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200">
        <p159:morph option="byObject"/>
      </p:transition>
    </mc:Choice>
    <mc:Fallback xmlns="">
      <p:transition spd="med" advTm="2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ndo">
            <a:extLst>
              <a:ext uri="{FF2B5EF4-FFF2-40B4-BE49-F238E27FC236}">
                <a16:creationId xmlns:a16="http://schemas.microsoft.com/office/drawing/2014/main" id="{832B0FCE-7CE2-C9B6-D1CB-4D845A9397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Mes">
            <a:extLst>
              <a:ext uri="{FF2B5EF4-FFF2-40B4-BE49-F238E27FC236}">
                <a16:creationId xmlns:a16="http://schemas.microsoft.com/office/drawing/2014/main" id="{05CF9E24-759A-6C63-B0E1-48FF2B5AB49A}"/>
              </a:ext>
            </a:extLst>
          </p:cNvPr>
          <p:cNvSpPr txBox="1"/>
          <p:nvPr/>
        </p:nvSpPr>
        <p:spPr>
          <a:xfrm>
            <a:off x="4560305" y="-8167882"/>
            <a:ext cx="1155700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12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11</a:t>
            </a:r>
          </a:p>
          <a:p>
            <a:r>
              <a:rPr lang="pt-BR" sz="7200" dirty="0">
                <a:solidFill>
                  <a:schemeClr val="bg1"/>
                </a:solidFill>
              </a:rPr>
              <a:t>109</a:t>
            </a:r>
          </a:p>
          <a:p>
            <a:r>
              <a:rPr lang="pt-BR" sz="7200" dirty="0">
                <a:solidFill>
                  <a:schemeClr val="bg1"/>
                </a:solidFill>
              </a:rPr>
              <a:t>8</a:t>
            </a:r>
          </a:p>
          <a:p>
            <a:r>
              <a:rPr lang="pt-BR" sz="7200" dirty="0">
                <a:solidFill>
                  <a:schemeClr val="bg1"/>
                </a:solidFill>
              </a:rPr>
              <a:t>7</a:t>
            </a:r>
          </a:p>
          <a:p>
            <a:r>
              <a:rPr lang="pt-BR" sz="7200" dirty="0">
                <a:solidFill>
                  <a:schemeClr val="bg1"/>
                </a:solidFill>
              </a:rPr>
              <a:t>6</a:t>
            </a:r>
          </a:p>
          <a:p>
            <a:r>
              <a:rPr lang="pt-BR" sz="7200" dirty="0">
                <a:solidFill>
                  <a:schemeClr val="bg1"/>
                </a:solidFill>
              </a:rPr>
              <a:t>5</a:t>
            </a:r>
          </a:p>
          <a:p>
            <a:r>
              <a:rPr lang="pt-BR" sz="7200" dirty="0">
                <a:solidFill>
                  <a:schemeClr val="bg1"/>
                </a:solidFill>
              </a:rPr>
              <a:t>4</a:t>
            </a:r>
          </a:p>
          <a:p>
            <a:r>
              <a:rPr lang="pt-BR" sz="7200" dirty="0">
                <a:solidFill>
                  <a:schemeClr val="bg1"/>
                </a:solidFill>
              </a:rPr>
              <a:t>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5" name="Dias">
            <a:extLst>
              <a:ext uri="{FF2B5EF4-FFF2-40B4-BE49-F238E27FC236}">
                <a16:creationId xmlns:a16="http://schemas.microsoft.com/office/drawing/2014/main" id="{0376D665-C379-876F-63DE-94B2725E0550}"/>
              </a:ext>
            </a:extLst>
          </p:cNvPr>
          <p:cNvSpPr txBox="1"/>
          <p:nvPr/>
        </p:nvSpPr>
        <p:spPr>
          <a:xfrm>
            <a:off x="2802155" y="-2658678"/>
            <a:ext cx="1155700" cy="344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31</a:t>
            </a:r>
          </a:p>
          <a:p>
            <a:r>
              <a:rPr lang="pt-BR" sz="7200" dirty="0">
                <a:solidFill>
                  <a:schemeClr val="bg1"/>
                </a:solidFill>
              </a:rPr>
              <a:t>30</a:t>
            </a:r>
          </a:p>
          <a:p>
            <a:r>
              <a:rPr lang="pt-BR" sz="7200" dirty="0">
                <a:solidFill>
                  <a:schemeClr val="bg1"/>
                </a:solidFill>
              </a:rPr>
              <a:t>29</a:t>
            </a:r>
          </a:p>
          <a:p>
            <a:r>
              <a:rPr lang="pt-BR" sz="7200" dirty="0">
                <a:solidFill>
                  <a:schemeClr val="bg1"/>
                </a:solidFill>
              </a:rPr>
              <a:t>28</a:t>
            </a:r>
          </a:p>
          <a:p>
            <a:r>
              <a:rPr lang="pt-BR" sz="7200" dirty="0">
                <a:solidFill>
                  <a:schemeClr val="bg1"/>
                </a:solidFill>
              </a:rPr>
              <a:t>27</a:t>
            </a:r>
          </a:p>
          <a:p>
            <a:r>
              <a:rPr lang="pt-BR" sz="7200" dirty="0">
                <a:solidFill>
                  <a:schemeClr val="bg1"/>
                </a:solidFill>
              </a:rPr>
              <a:t>26</a:t>
            </a:r>
          </a:p>
          <a:p>
            <a:r>
              <a:rPr lang="pt-BR" sz="7200" dirty="0">
                <a:solidFill>
                  <a:schemeClr val="bg1"/>
                </a:solidFill>
              </a:rPr>
              <a:t>25</a:t>
            </a:r>
          </a:p>
          <a:p>
            <a:r>
              <a:rPr lang="pt-BR" sz="7200" dirty="0">
                <a:solidFill>
                  <a:schemeClr val="bg1"/>
                </a:solidFill>
              </a:rPr>
              <a:t>24</a:t>
            </a:r>
          </a:p>
          <a:p>
            <a:r>
              <a:rPr lang="pt-BR" sz="7200" dirty="0">
                <a:solidFill>
                  <a:schemeClr val="bg1"/>
                </a:solidFill>
              </a:rPr>
              <a:t>23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22</a:t>
            </a:r>
          </a:p>
          <a:p>
            <a:r>
              <a:rPr lang="pt-BR" sz="7200" dirty="0">
                <a:solidFill>
                  <a:schemeClr val="bg1"/>
                </a:solidFill>
              </a:rPr>
              <a:t>21</a:t>
            </a:r>
          </a:p>
          <a:p>
            <a:r>
              <a:rPr lang="pt-BR" sz="7200" dirty="0">
                <a:solidFill>
                  <a:schemeClr val="bg1"/>
                </a:solidFill>
              </a:rPr>
              <a:t>20</a:t>
            </a:r>
          </a:p>
          <a:p>
            <a:r>
              <a:rPr lang="pt-BR" sz="7200" dirty="0">
                <a:solidFill>
                  <a:schemeClr val="bg1"/>
                </a:solidFill>
              </a:rPr>
              <a:t>19</a:t>
            </a:r>
          </a:p>
          <a:p>
            <a:r>
              <a:rPr lang="pt-BR" sz="7200" dirty="0">
                <a:solidFill>
                  <a:schemeClr val="bg1"/>
                </a:solidFill>
              </a:rPr>
              <a:t>18</a:t>
            </a:r>
          </a:p>
          <a:p>
            <a:r>
              <a:rPr lang="pt-BR" sz="7200" dirty="0">
                <a:solidFill>
                  <a:schemeClr val="bg1"/>
                </a:solidFill>
              </a:rPr>
              <a:t>17</a:t>
            </a:r>
          </a:p>
          <a:p>
            <a:r>
              <a:rPr lang="pt-BR" sz="7200" dirty="0">
                <a:solidFill>
                  <a:schemeClr val="bg1"/>
                </a:solidFill>
              </a:rPr>
              <a:t>16</a:t>
            </a:r>
          </a:p>
          <a:p>
            <a:r>
              <a:rPr lang="pt-BR" sz="7200" dirty="0">
                <a:solidFill>
                  <a:schemeClr val="bg1"/>
                </a:solidFill>
              </a:rPr>
              <a:t>15</a:t>
            </a:r>
          </a:p>
          <a:p>
            <a:r>
              <a:rPr lang="pt-BR" sz="7200" dirty="0">
                <a:solidFill>
                  <a:schemeClr val="bg1"/>
                </a:solidFill>
              </a:rPr>
              <a:t>14</a:t>
            </a:r>
          </a:p>
          <a:p>
            <a:r>
              <a:rPr lang="pt-BR" sz="7200" dirty="0">
                <a:solidFill>
                  <a:schemeClr val="bg1"/>
                </a:solidFill>
              </a:rPr>
              <a:t>13</a:t>
            </a:r>
          </a:p>
          <a:p>
            <a:r>
              <a:rPr lang="pt-BR" sz="7200" dirty="0">
                <a:solidFill>
                  <a:schemeClr val="bg1"/>
                </a:solidFill>
              </a:rPr>
              <a:t>12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11</a:t>
            </a:r>
          </a:p>
          <a:p>
            <a:r>
              <a:rPr lang="pt-BR" sz="7200" dirty="0">
                <a:solidFill>
                  <a:schemeClr val="bg1"/>
                </a:solidFill>
              </a:rPr>
              <a:t>109</a:t>
            </a:r>
          </a:p>
          <a:p>
            <a:r>
              <a:rPr lang="pt-BR" sz="7200" dirty="0">
                <a:solidFill>
                  <a:schemeClr val="bg1"/>
                </a:solidFill>
              </a:rPr>
              <a:t>8</a:t>
            </a:r>
          </a:p>
          <a:p>
            <a:r>
              <a:rPr lang="pt-BR" sz="7200" dirty="0">
                <a:solidFill>
                  <a:schemeClr val="bg1"/>
                </a:solidFill>
              </a:rPr>
              <a:t>7</a:t>
            </a:r>
          </a:p>
          <a:p>
            <a:r>
              <a:rPr lang="pt-BR" sz="7200" dirty="0">
                <a:solidFill>
                  <a:schemeClr val="bg1"/>
                </a:solidFill>
              </a:rPr>
              <a:t>6</a:t>
            </a:r>
          </a:p>
          <a:p>
            <a:r>
              <a:rPr lang="pt-BR" sz="7200" dirty="0">
                <a:solidFill>
                  <a:schemeClr val="bg1"/>
                </a:solidFill>
              </a:rPr>
              <a:t>5</a:t>
            </a:r>
          </a:p>
          <a:p>
            <a:r>
              <a:rPr lang="pt-BR" sz="7200" dirty="0">
                <a:solidFill>
                  <a:schemeClr val="bg1"/>
                </a:solidFill>
              </a:rPr>
              <a:t>4</a:t>
            </a:r>
          </a:p>
          <a:p>
            <a:r>
              <a:rPr lang="pt-BR" sz="7200" dirty="0">
                <a:solidFill>
                  <a:schemeClr val="bg1"/>
                </a:solidFill>
              </a:rPr>
              <a:t>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042212-4563-1DAB-255D-8D44224D93DF}"/>
              </a:ext>
            </a:extLst>
          </p:cNvPr>
          <p:cNvSpPr txBox="1"/>
          <p:nvPr/>
        </p:nvSpPr>
        <p:spPr>
          <a:xfrm>
            <a:off x="4063734" y="2967335"/>
            <a:ext cx="96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B30A6-C176-3B67-B34A-1A674E89CFCD}"/>
              </a:ext>
            </a:extLst>
          </p:cNvPr>
          <p:cNvSpPr/>
          <p:nvPr/>
        </p:nvSpPr>
        <p:spPr>
          <a:xfrm>
            <a:off x="-105879" y="3984859"/>
            <a:ext cx="12580219" cy="2873141"/>
          </a:xfrm>
          <a:prstGeom prst="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1134F3-AD34-3D83-17D6-012F0AE42A6A}"/>
              </a:ext>
            </a:extLst>
          </p:cNvPr>
          <p:cNvSpPr txBox="1"/>
          <p:nvPr/>
        </p:nvSpPr>
        <p:spPr>
          <a:xfrm>
            <a:off x="5716005" y="2931240"/>
            <a:ext cx="96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E08C7B-6A4A-6A74-AB10-D8580F8BB4C6}"/>
              </a:ext>
            </a:extLst>
          </p:cNvPr>
          <p:cNvSpPr txBox="1"/>
          <p:nvPr/>
        </p:nvSpPr>
        <p:spPr>
          <a:xfrm>
            <a:off x="6146472" y="2828835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BA4CD5-BC44-659F-322E-AD7FDF2ED510}"/>
              </a:ext>
            </a:extLst>
          </p:cNvPr>
          <p:cNvSpPr txBox="1"/>
          <p:nvPr/>
        </p:nvSpPr>
        <p:spPr>
          <a:xfrm>
            <a:off x="2991431" y="4123359"/>
            <a:ext cx="825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Aptos" panose="020B0004020202020204" pitchFamily="34" charset="0"/>
              </a:rPr>
              <a:t>Definição da empresa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7D6285-5C22-CA55-BE24-333A362BE084}"/>
              </a:ext>
            </a:extLst>
          </p:cNvPr>
          <p:cNvSpPr/>
          <p:nvPr/>
        </p:nvSpPr>
        <p:spPr>
          <a:xfrm>
            <a:off x="-224590" y="0"/>
            <a:ext cx="12580219" cy="2800952"/>
          </a:xfrm>
          <a:prstGeom prst="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5DB1A3-53C6-5B3F-816E-3E64823C5BFD}"/>
              </a:ext>
            </a:extLst>
          </p:cNvPr>
          <p:cNvSpPr txBox="1"/>
          <p:nvPr/>
        </p:nvSpPr>
        <p:spPr>
          <a:xfrm>
            <a:off x="859110" y="88915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Cronograma de tarefas Realizadas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2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50">
        <p159:morph option="byObject"/>
      </p:transition>
    </mc:Choice>
    <mc:Fallback xmlns="">
      <p:transition spd="med" advTm="35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ndo">
            <a:extLst>
              <a:ext uri="{FF2B5EF4-FFF2-40B4-BE49-F238E27FC236}">
                <a16:creationId xmlns:a16="http://schemas.microsoft.com/office/drawing/2014/main" id="{832B0FCE-7CE2-C9B6-D1CB-4D845A9397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Mes">
            <a:extLst>
              <a:ext uri="{FF2B5EF4-FFF2-40B4-BE49-F238E27FC236}">
                <a16:creationId xmlns:a16="http://schemas.microsoft.com/office/drawing/2014/main" id="{05CF9E24-759A-6C63-B0E1-48FF2B5AB49A}"/>
              </a:ext>
            </a:extLst>
          </p:cNvPr>
          <p:cNvSpPr txBox="1"/>
          <p:nvPr/>
        </p:nvSpPr>
        <p:spPr>
          <a:xfrm>
            <a:off x="4560305" y="-7020018"/>
            <a:ext cx="1155700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12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11</a:t>
            </a:r>
          </a:p>
          <a:p>
            <a:r>
              <a:rPr lang="pt-BR" sz="7200" dirty="0">
                <a:solidFill>
                  <a:schemeClr val="bg1"/>
                </a:solidFill>
              </a:rPr>
              <a:t>109</a:t>
            </a:r>
          </a:p>
          <a:p>
            <a:r>
              <a:rPr lang="pt-BR" sz="7200" dirty="0">
                <a:solidFill>
                  <a:schemeClr val="bg1"/>
                </a:solidFill>
              </a:rPr>
              <a:t>8</a:t>
            </a:r>
          </a:p>
          <a:p>
            <a:r>
              <a:rPr lang="pt-BR" sz="7200" dirty="0">
                <a:solidFill>
                  <a:schemeClr val="bg1"/>
                </a:solidFill>
              </a:rPr>
              <a:t>7</a:t>
            </a:r>
          </a:p>
          <a:p>
            <a:r>
              <a:rPr lang="pt-BR" sz="7200" dirty="0">
                <a:solidFill>
                  <a:schemeClr val="bg1"/>
                </a:solidFill>
              </a:rPr>
              <a:t>6</a:t>
            </a:r>
          </a:p>
          <a:p>
            <a:r>
              <a:rPr lang="pt-BR" sz="7200" dirty="0">
                <a:solidFill>
                  <a:schemeClr val="bg1"/>
                </a:solidFill>
              </a:rPr>
              <a:t>5</a:t>
            </a:r>
          </a:p>
          <a:p>
            <a:r>
              <a:rPr lang="pt-BR" sz="7200" dirty="0">
                <a:solidFill>
                  <a:schemeClr val="bg1"/>
                </a:solidFill>
              </a:rPr>
              <a:t>4</a:t>
            </a:r>
          </a:p>
          <a:p>
            <a:r>
              <a:rPr lang="pt-BR" sz="7200" dirty="0">
                <a:solidFill>
                  <a:schemeClr val="bg1"/>
                </a:solidFill>
              </a:rPr>
              <a:t>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5" name="Dias">
            <a:extLst>
              <a:ext uri="{FF2B5EF4-FFF2-40B4-BE49-F238E27FC236}">
                <a16:creationId xmlns:a16="http://schemas.microsoft.com/office/drawing/2014/main" id="{0376D665-C379-876F-63DE-94B2725E0550}"/>
              </a:ext>
            </a:extLst>
          </p:cNvPr>
          <p:cNvSpPr txBox="1"/>
          <p:nvPr/>
        </p:nvSpPr>
        <p:spPr>
          <a:xfrm>
            <a:off x="2802155" y="-19172381"/>
            <a:ext cx="1155700" cy="344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31</a:t>
            </a:r>
          </a:p>
          <a:p>
            <a:r>
              <a:rPr lang="pt-BR" sz="7200" dirty="0">
                <a:solidFill>
                  <a:schemeClr val="bg1"/>
                </a:solidFill>
              </a:rPr>
              <a:t>30</a:t>
            </a:r>
          </a:p>
          <a:p>
            <a:r>
              <a:rPr lang="pt-BR" sz="7200" dirty="0">
                <a:solidFill>
                  <a:schemeClr val="bg1"/>
                </a:solidFill>
              </a:rPr>
              <a:t>29</a:t>
            </a:r>
          </a:p>
          <a:p>
            <a:r>
              <a:rPr lang="pt-BR" sz="7200" dirty="0">
                <a:solidFill>
                  <a:schemeClr val="bg1"/>
                </a:solidFill>
              </a:rPr>
              <a:t>28</a:t>
            </a:r>
          </a:p>
          <a:p>
            <a:r>
              <a:rPr lang="pt-BR" sz="7200" dirty="0">
                <a:solidFill>
                  <a:schemeClr val="bg1"/>
                </a:solidFill>
              </a:rPr>
              <a:t>27</a:t>
            </a:r>
          </a:p>
          <a:p>
            <a:r>
              <a:rPr lang="pt-BR" sz="7200" dirty="0">
                <a:solidFill>
                  <a:schemeClr val="bg1"/>
                </a:solidFill>
              </a:rPr>
              <a:t>26</a:t>
            </a:r>
          </a:p>
          <a:p>
            <a:r>
              <a:rPr lang="pt-BR" sz="7200" dirty="0">
                <a:solidFill>
                  <a:schemeClr val="bg1"/>
                </a:solidFill>
              </a:rPr>
              <a:t>25</a:t>
            </a:r>
          </a:p>
          <a:p>
            <a:r>
              <a:rPr lang="pt-BR" sz="7200" dirty="0">
                <a:solidFill>
                  <a:schemeClr val="bg1"/>
                </a:solidFill>
              </a:rPr>
              <a:t>24</a:t>
            </a:r>
          </a:p>
          <a:p>
            <a:r>
              <a:rPr lang="pt-BR" sz="7200" dirty="0">
                <a:solidFill>
                  <a:schemeClr val="bg1"/>
                </a:solidFill>
              </a:rPr>
              <a:t>23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22</a:t>
            </a:r>
          </a:p>
          <a:p>
            <a:r>
              <a:rPr lang="pt-BR" sz="7200" dirty="0">
                <a:solidFill>
                  <a:schemeClr val="bg1"/>
                </a:solidFill>
              </a:rPr>
              <a:t>21</a:t>
            </a:r>
          </a:p>
          <a:p>
            <a:r>
              <a:rPr lang="pt-BR" sz="7200" dirty="0">
                <a:solidFill>
                  <a:schemeClr val="bg1"/>
                </a:solidFill>
              </a:rPr>
              <a:t>20</a:t>
            </a:r>
          </a:p>
          <a:p>
            <a:r>
              <a:rPr lang="pt-BR" sz="7200" dirty="0">
                <a:solidFill>
                  <a:schemeClr val="bg1"/>
                </a:solidFill>
              </a:rPr>
              <a:t>19</a:t>
            </a:r>
          </a:p>
          <a:p>
            <a:r>
              <a:rPr lang="pt-BR" sz="7200" dirty="0">
                <a:solidFill>
                  <a:schemeClr val="bg1"/>
                </a:solidFill>
              </a:rPr>
              <a:t>18</a:t>
            </a:r>
          </a:p>
          <a:p>
            <a:r>
              <a:rPr lang="pt-BR" sz="7200" dirty="0">
                <a:solidFill>
                  <a:schemeClr val="bg1"/>
                </a:solidFill>
              </a:rPr>
              <a:t>17</a:t>
            </a:r>
          </a:p>
          <a:p>
            <a:r>
              <a:rPr lang="pt-BR" sz="7200" dirty="0">
                <a:solidFill>
                  <a:schemeClr val="bg1"/>
                </a:solidFill>
              </a:rPr>
              <a:t>16</a:t>
            </a:r>
          </a:p>
          <a:p>
            <a:r>
              <a:rPr lang="pt-BR" sz="7200" dirty="0">
                <a:solidFill>
                  <a:schemeClr val="bg1"/>
                </a:solidFill>
              </a:rPr>
              <a:t>15</a:t>
            </a:r>
          </a:p>
          <a:p>
            <a:r>
              <a:rPr lang="pt-BR" sz="7200" dirty="0">
                <a:solidFill>
                  <a:schemeClr val="bg1"/>
                </a:solidFill>
              </a:rPr>
              <a:t>14</a:t>
            </a:r>
          </a:p>
          <a:p>
            <a:r>
              <a:rPr lang="pt-BR" sz="7200" dirty="0">
                <a:solidFill>
                  <a:schemeClr val="bg1"/>
                </a:solidFill>
              </a:rPr>
              <a:t>13</a:t>
            </a:r>
          </a:p>
          <a:p>
            <a:r>
              <a:rPr lang="pt-BR" sz="7200" dirty="0">
                <a:solidFill>
                  <a:schemeClr val="bg1"/>
                </a:solidFill>
              </a:rPr>
              <a:t>12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11</a:t>
            </a:r>
          </a:p>
          <a:p>
            <a:r>
              <a:rPr lang="pt-BR" sz="7200" dirty="0">
                <a:solidFill>
                  <a:schemeClr val="bg1"/>
                </a:solidFill>
              </a:rPr>
              <a:t>109</a:t>
            </a:r>
          </a:p>
          <a:p>
            <a:r>
              <a:rPr lang="pt-BR" sz="7200" dirty="0">
                <a:solidFill>
                  <a:schemeClr val="bg1"/>
                </a:solidFill>
              </a:rPr>
              <a:t>8</a:t>
            </a:r>
          </a:p>
          <a:p>
            <a:r>
              <a:rPr lang="pt-BR" sz="7200" dirty="0">
                <a:solidFill>
                  <a:schemeClr val="bg1"/>
                </a:solidFill>
              </a:rPr>
              <a:t>7</a:t>
            </a:r>
          </a:p>
          <a:p>
            <a:r>
              <a:rPr lang="pt-BR" sz="7200" dirty="0">
                <a:solidFill>
                  <a:schemeClr val="bg1"/>
                </a:solidFill>
              </a:rPr>
              <a:t>6</a:t>
            </a:r>
          </a:p>
          <a:p>
            <a:r>
              <a:rPr lang="pt-BR" sz="7200" dirty="0">
                <a:solidFill>
                  <a:schemeClr val="bg1"/>
                </a:solidFill>
              </a:rPr>
              <a:t>5</a:t>
            </a:r>
          </a:p>
          <a:p>
            <a:r>
              <a:rPr lang="pt-BR" sz="7200" dirty="0">
                <a:solidFill>
                  <a:schemeClr val="bg1"/>
                </a:solidFill>
              </a:rPr>
              <a:t>4</a:t>
            </a:r>
          </a:p>
          <a:p>
            <a:r>
              <a:rPr lang="pt-BR" sz="7200" dirty="0">
                <a:solidFill>
                  <a:schemeClr val="bg1"/>
                </a:solidFill>
              </a:rPr>
              <a:t>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042212-4563-1DAB-255D-8D44224D93DF}"/>
              </a:ext>
            </a:extLst>
          </p:cNvPr>
          <p:cNvSpPr txBox="1"/>
          <p:nvPr/>
        </p:nvSpPr>
        <p:spPr>
          <a:xfrm>
            <a:off x="4063734" y="2967335"/>
            <a:ext cx="96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B30A6-C176-3B67-B34A-1A674E89CFCD}"/>
              </a:ext>
            </a:extLst>
          </p:cNvPr>
          <p:cNvSpPr/>
          <p:nvPr/>
        </p:nvSpPr>
        <p:spPr>
          <a:xfrm>
            <a:off x="-105879" y="3984859"/>
            <a:ext cx="12580219" cy="2873141"/>
          </a:xfrm>
          <a:prstGeom prst="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1134F3-AD34-3D83-17D6-012F0AE42A6A}"/>
              </a:ext>
            </a:extLst>
          </p:cNvPr>
          <p:cNvSpPr txBox="1"/>
          <p:nvPr/>
        </p:nvSpPr>
        <p:spPr>
          <a:xfrm>
            <a:off x="5716005" y="2931240"/>
            <a:ext cx="96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E08C7B-6A4A-6A74-AB10-D8580F8BB4C6}"/>
              </a:ext>
            </a:extLst>
          </p:cNvPr>
          <p:cNvSpPr txBox="1"/>
          <p:nvPr/>
        </p:nvSpPr>
        <p:spPr>
          <a:xfrm>
            <a:off x="6146472" y="2828835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BA4CD5-BC44-659F-322E-AD7FDF2ED510}"/>
              </a:ext>
            </a:extLst>
          </p:cNvPr>
          <p:cNvSpPr txBox="1"/>
          <p:nvPr/>
        </p:nvSpPr>
        <p:spPr>
          <a:xfrm>
            <a:off x="2991431" y="4123359"/>
            <a:ext cx="825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4800" kern="12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Cronograma de atividades</a:t>
            </a:r>
            <a:endParaRPr lang="pt-BR" sz="4800" dirty="0">
              <a:effectLst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7D6285-5C22-CA55-BE24-333A362BE084}"/>
              </a:ext>
            </a:extLst>
          </p:cNvPr>
          <p:cNvSpPr/>
          <p:nvPr/>
        </p:nvSpPr>
        <p:spPr>
          <a:xfrm>
            <a:off x="-224590" y="0"/>
            <a:ext cx="12580219" cy="2800952"/>
          </a:xfrm>
          <a:prstGeom prst="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5DB1A3-53C6-5B3F-816E-3E64823C5BFD}"/>
              </a:ext>
            </a:extLst>
          </p:cNvPr>
          <p:cNvSpPr txBox="1"/>
          <p:nvPr/>
        </p:nvSpPr>
        <p:spPr>
          <a:xfrm>
            <a:off x="859110" y="88915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Cronograma de tarefas Realizadas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9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50">
        <p159:morph option="byObject"/>
      </p:transition>
    </mc:Choice>
    <mc:Fallback xmlns="">
      <p:transition spd="med" advTm="35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ndo">
            <a:extLst>
              <a:ext uri="{FF2B5EF4-FFF2-40B4-BE49-F238E27FC236}">
                <a16:creationId xmlns:a16="http://schemas.microsoft.com/office/drawing/2014/main" id="{832B0FCE-7CE2-C9B6-D1CB-4D845A9397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Mes">
            <a:extLst>
              <a:ext uri="{FF2B5EF4-FFF2-40B4-BE49-F238E27FC236}">
                <a16:creationId xmlns:a16="http://schemas.microsoft.com/office/drawing/2014/main" id="{05CF9E24-759A-6C63-B0E1-48FF2B5AB49A}"/>
              </a:ext>
            </a:extLst>
          </p:cNvPr>
          <p:cNvSpPr txBox="1"/>
          <p:nvPr/>
        </p:nvSpPr>
        <p:spPr>
          <a:xfrm>
            <a:off x="4560305" y="-5926803"/>
            <a:ext cx="1155700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12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11</a:t>
            </a:r>
          </a:p>
          <a:p>
            <a:r>
              <a:rPr lang="pt-BR" sz="7200" dirty="0">
                <a:solidFill>
                  <a:schemeClr val="bg1"/>
                </a:solidFill>
              </a:rPr>
              <a:t>109</a:t>
            </a:r>
          </a:p>
          <a:p>
            <a:r>
              <a:rPr lang="pt-BR" sz="7200" dirty="0">
                <a:solidFill>
                  <a:schemeClr val="bg1"/>
                </a:solidFill>
              </a:rPr>
              <a:t>8</a:t>
            </a:r>
          </a:p>
          <a:p>
            <a:r>
              <a:rPr lang="pt-BR" sz="7200" dirty="0">
                <a:solidFill>
                  <a:schemeClr val="bg1"/>
                </a:solidFill>
              </a:rPr>
              <a:t>7</a:t>
            </a:r>
          </a:p>
          <a:p>
            <a:r>
              <a:rPr lang="pt-BR" sz="7200" dirty="0">
                <a:solidFill>
                  <a:schemeClr val="bg1"/>
                </a:solidFill>
              </a:rPr>
              <a:t>6</a:t>
            </a:r>
          </a:p>
          <a:p>
            <a:r>
              <a:rPr lang="pt-BR" sz="7200" dirty="0">
                <a:solidFill>
                  <a:schemeClr val="bg1"/>
                </a:solidFill>
              </a:rPr>
              <a:t>5</a:t>
            </a:r>
          </a:p>
          <a:p>
            <a:r>
              <a:rPr lang="pt-BR" sz="7200" dirty="0">
                <a:solidFill>
                  <a:schemeClr val="bg1"/>
                </a:solidFill>
              </a:rPr>
              <a:t>4</a:t>
            </a:r>
          </a:p>
          <a:p>
            <a:r>
              <a:rPr lang="pt-BR" sz="7200" dirty="0">
                <a:solidFill>
                  <a:schemeClr val="bg1"/>
                </a:solidFill>
              </a:rPr>
              <a:t>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5" name="Dias">
            <a:extLst>
              <a:ext uri="{FF2B5EF4-FFF2-40B4-BE49-F238E27FC236}">
                <a16:creationId xmlns:a16="http://schemas.microsoft.com/office/drawing/2014/main" id="{0376D665-C379-876F-63DE-94B2725E0550}"/>
              </a:ext>
            </a:extLst>
          </p:cNvPr>
          <p:cNvSpPr txBox="1"/>
          <p:nvPr/>
        </p:nvSpPr>
        <p:spPr>
          <a:xfrm>
            <a:off x="2802155" y="-30106269"/>
            <a:ext cx="1155700" cy="344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31</a:t>
            </a:r>
          </a:p>
          <a:p>
            <a:r>
              <a:rPr lang="pt-BR" sz="7200" dirty="0">
                <a:solidFill>
                  <a:schemeClr val="bg1"/>
                </a:solidFill>
              </a:rPr>
              <a:t>30</a:t>
            </a:r>
          </a:p>
          <a:p>
            <a:r>
              <a:rPr lang="pt-BR" sz="7200" dirty="0">
                <a:solidFill>
                  <a:schemeClr val="bg1"/>
                </a:solidFill>
              </a:rPr>
              <a:t>29</a:t>
            </a:r>
          </a:p>
          <a:p>
            <a:r>
              <a:rPr lang="pt-BR" sz="7200" dirty="0">
                <a:solidFill>
                  <a:schemeClr val="bg1"/>
                </a:solidFill>
              </a:rPr>
              <a:t>28</a:t>
            </a:r>
          </a:p>
          <a:p>
            <a:r>
              <a:rPr lang="pt-BR" sz="7200" dirty="0">
                <a:solidFill>
                  <a:schemeClr val="bg1"/>
                </a:solidFill>
              </a:rPr>
              <a:t>27</a:t>
            </a:r>
          </a:p>
          <a:p>
            <a:r>
              <a:rPr lang="pt-BR" sz="7200" dirty="0">
                <a:solidFill>
                  <a:schemeClr val="bg1"/>
                </a:solidFill>
              </a:rPr>
              <a:t>26</a:t>
            </a:r>
          </a:p>
          <a:p>
            <a:r>
              <a:rPr lang="pt-BR" sz="7200" dirty="0">
                <a:solidFill>
                  <a:schemeClr val="bg1"/>
                </a:solidFill>
              </a:rPr>
              <a:t>25</a:t>
            </a:r>
          </a:p>
          <a:p>
            <a:r>
              <a:rPr lang="pt-BR" sz="7200" dirty="0">
                <a:solidFill>
                  <a:schemeClr val="bg1"/>
                </a:solidFill>
              </a:rPr>
              <a:t>24</a:t>
            </a:r>
          </a:p>
          <a:p>
            <a:r>
              <a:rPr lang="pt-BR" sz="7200" dirty="0">
                <a:solidFill>
                  <a:schemeClr val="bg1"/>
                </a:solidFill>
              </a:rPr>
              <a:t>23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22</a:t>
            </a:r>
          </a:p>
          <a:p>
            <a:r>
              <a:rPr lang="pt-BR" sz="7200" dirty="0">
                <a:solidFill>
                  <a:schemeClr val="bg1"/>
                </a:solidFill>
              </a:rPr>
              <a:t>21</a:t>
            </a:r>
          </a:p>
          <a:p>
            <a:r>
              <a:rPr lang="pt-BR" sz="7200" dirty="0">
                <a:solidFill>
                  <a:schemeClr val="bg1"/>
                </a:solidFill>
              </a:rPr>
              <a:t>20</a:t>
            </a:r>
          </a:p>
          <a:p>
            <a:r>
              <a:rPr lang="pt-BR" sz="7200" dirty="0">
                <a:solidFill>
                  <a:schemeClr val="bg1"/>
                </a:solidFill>
              </a:rPr>
              <a:t>19</a:t>
            </a:r>
          </a:p>
          <a:p>
            <a:r>
              <a:rPr lang="pt-BR" sz="7200" dirty="0">
                <a:solidFill>
                  <a:schemeClr val="bg1"/>
                </a:solidFill>
              </a:rPr>
              <a:t>18</a:t>
            </a:r>
          </a:p>
          <a:p>
            <a:r>
              <a:rPr lang="pt-BR" sz="7200" dirty="0">
                <a:solidFill>
                  <a:schemeClr val="bg1"/>
                </a:solidFill>
              </a:rPr>
              <a:t>17</a:t>
            </a:r>
          </a:p>
          <a:p>
            <a:r>
              <a:rPr lang="pt-BR" sz="7200" dirty="0">
                <a:solidFill>
                  <a:schemeClr val="bg1"/>
                </a:solidFill>
              </a:rPr>
              <a:t>16</a:t>
            </a:r>
          </a:p>
          <a:p>
            <a:r>
              <a:rPr lang="pt-BR" sz="7200" dirty="0">
                <a:solidFill>
                  <a:schemeClr val="bg1"/>
                </a:solidFill>
              </a:rPr>
              <a:t>15</a:t>
            </a:r>
          </a:p>
          <a:p>
            <a:r>
              <a:rPr lang="pt-BR" sz="7200" dirty="0">
                <a:solidFill>
                  <a:schemeClr val="bg1"/>
                </a:solidFill>
              </a:rPr>
              <a:t>14</a:t>
            </a:r>
          </a:p>
          <a:p>
            <a:r>
              <a:rPr lang="pt-BR" sz="7200" dirty="0">
                <a:solidFill>
                  <a:schemeClr val="bg1"/>
                </a:solidFill>
              </a:rPr>
              <a:t>13</a:t>
            </a:r>
          </a:p>
          <a:p>
            <a:r>
              <a:rPr lang="pt-BR" sz="7200" dirty="0">
                <a:solidFill>
                  <a:schemeClr val="bg1"/>
                </a:solidFill>
              </a:rPr>
              <a:t>12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11</a:t>
            </a:r>
          </a:p>
          <a:p>
            <a:r>
              <a:rPr lang="pt-BR" sz="7200" dirty="0">
                <a:solidFill>
                  <a:schemeClr val="bg1"/>
                </a:solidFill>
              </a:rPr>
              <a:t>109</a:t>
            </a:r>
          </a:p>
          <a:p>
            <a:r>
              <a:rPr lang="pt-BR" sz="7200" dirty="0">
                <a:solidFill>
                  <a:schemeClr val="bg1"/>
                </a:solidFill>
              </a:rPr>
              <a:t>8</a:t>
            </a:r>
          </a:p>
          <a:p>
            <a:r>
              <a:rPr lang="pt-BR" sz="7200" dirty="0">
                <a:solidFill>
                  <a:schemeClr val="bg1"/>
                </a:solidFill>
              </a:rPr>
              <a:t>7</a:t>
            </a:r>
          </a:p>
          <a:p>
            <a:r>
              <a:rPr lang="pt-BR" sz="7200" dirty="0">
                <a:solidFill>
                  <a:schemeClr val="bg1"/>
                </a:solidFill>
              </a:rPr>
              <a:t>6</a:t>
            </a:r>
          </a:p>
          <a:p>
            <a:r>
              <a:rPr lang="pt-BR" sz="7200" dirty="0">
                <a:solidFill>
                  <a:schemeClr val="bg1"/>
                </a:solidFill>
              </a:rPr>
              <a:t>5</a:t>
            </a:r>
          </a:p>
          <a:p>
            <a:r>
              <a:rPr lang="pt-BR" sz="7200" dirty="0">
                <a:solidFill>
                  <a:schemeClr val="bg1"/>
                </a:solidFill>
              </a:rPr>
              <a:t>4</a:t>
            </a:r>
          </a:p>
          <a:p>
            <a:r>
              <a:rPr lang="pt-BR" sz="7200" dirty="0">
                <a:solidFill>
                  <a:schemeClr val="bg1"/>
                </a:solidFill>
              </a:rPr>
              <a:t>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042212-4563-1DAB-255D-8D44224D93DF}"/>
              </a:ext>
            </a:extLst>
          </p:cNvPr>
          <p:cNvSpPr txBox="1"/>
          <p:nvPr/>
        </p:nvSpPr>
        <p:spPr>
          <a:xfrm>
            <a:off x="4063734" y="2967335"/>
            <a:ext cx="96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B30A6-C176-3B67-B34A-1A674E89CFCD}"/>
              </a:ext>
            </a:extLst>
          </p:cNvPr>
          <p:cNvSpPr/>
          <p:nvPr/>
        </p:nvSpPr>
        <p:spPr>
          <a:xfrm>
            <a:off x="-105879" y="3984859"/>
            <a:ext cx="12580219" cy="2873141"/>
          </a:xfrm>
          <a:prstGeom prst="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1134F3-AD34-3D83-17D6-012F0AE42A6A}"/>
              </a:ext>
            </a:extLst>
          </p:cNvPr>
          <p:cNvSpPr txBox="1"/>
          <p:nvPr/>
        </p:nvSpPr>
        <p:spPr>
          <a:xfrm>
            <a:off x="5716005" y="2931240"/>
            <a:ext cx="96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E08C7B-6A4A-6A74-AB10-D8580F8BB4C6}"/>
              </a:ext>
            </a:extLst>
          </p:cNvPr>
          <p:cNvSpPr txBox="1"/>
          <p:nvPr/>
        </p:nvSpPr>
        <p:spPr>
          <a:xfrm>
            <a:off x="6146472" y="2828835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BA4CD5-BC44-659F-322E-AD7FDF2ED510}"/>
              </a:ext>
            </a:extLst>
          </p:cNvPr>
          <p:cNvSpPr txBox="1"/>
          <p:nvPr/>
        </p:nvSpPr>
        <p:spPr>
          <a:xfrm>
            <a:off x="1693846" y="4159452"/>
            <a:ext cx="9306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4800" kern="12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Modelo entidade relacionamento</a:t>
            </a:r>
            <a:endParaRPr lang="pt-BR" sz="4800" dirty="0">
              <a:effectLst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7D6285-5C22-CA55-BE24-333A362BE084}"/>
              </a:ext>
            </a:extLst>
          </p:cNvPr>
          <p:cNvSpPr/>
          <p:nvPr/>
        </p:nvSpPr>
        <p:spPr>
          <a:xfrm>
            <a:off x="-224590" y="0"/>
            <a:ext cx="12580219" cy="2800952"/>
          </a:xfrm>
          <a:prstGeom prst="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5DB1A3-53C6-5B3F-816E-3E64823C5BFD}"/>
              </a:ext>
            </a:extLst>
          </p:cNvPr>
          <p:cNvSpPr txBox="1"/>
          <p:nvPr/>
        </p:nvSpPr>
        <p:spPr>
          <a:xfrm>
            <a:off x="859110" y="88915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Cronograma de tarefas Realizadas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50">
        <p159:morph option="byObject"/>
      </p:transition>
    </mc:Choice>
    <mc:Fallback xmlns="">
      <p:transition spd="med" advTm="35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ndo">
            <a:extLst>
              <a:ext uri="{FF2B5EF4-FFF2-40B4-BE49-F238E27FC236}">
                <a16:creationId xmlns:a16="http://schemas.microsoft.com/office/drawing/2014/main" id="{832B0FCE-7CE2-C9B6-D1CB-4D845A93976C}"/>
              </a:ext>
            </a:extLst>
          </p:cNvPr>
          <p:cNvSpPr/>
          <p:nvPr/>
        </p:nvSpPr>
        <p:spPr>
          <a:xfrm>
            <a:off x="-175071" y="-114300"/>
            <a:ext cx="12671871" cy="71501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Mes">
            <a:extLst>
              <a:ext uri="{FF2B5EF4-FFF2-40B4-BE49-F238E27FC236}">
                <a16:creationId xmlns:a16="http://schemas.microsoft.com/office/drawing/2014/main" id="{05CF9E24-759A-6C63-B0E1-48FF2B5AB49A}"/>
              </a:ext>
            </a:extLst>
          </p:cNvPr>
          <p:cNvSpPr txBox="1"/>
          <p:nvPr/>
        </p:nvSpPr>
        <p:spPr>
          <a:xfrm>
            <a:off x="3994208" y="7622819"/>
            <a:ext cx="1155700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12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11</a:t>
            </a:r>
          </a:p>
          <a:p>
            <a:r>
              <a:rPr lang="pt-BR" sz="7200" dirty="0">
                <a:solidFill>
                  <a:schemeClr val="bg1"/>
                </a:solidFill>
              </a:rPr>
              <a:t>109</a:t>
            </a:r>
          </a:p>
          <a:p>
            <a:r>
              <a:rPr lang="pt-BR" sz="7200" dirty="0">
                <a:solidFill>
                  <a:schemeClr val="bg1"/>
                </a:solidFill>
              </a:rPr>
              <a:t>8</a:t>
            </a:r>
          </a:p>
          <a:p>
            <a:r>
              <a:rPr lang="pt-BR" sz="7200" dirty="0">
                <a:solidFill>
                  <a:schemeClr val="bg1"/>
                </a:solidFill>
              </a:rPr>
              <a:t>7</a:t>
            </a:r>
          </a:p>
          <a:p>
            <a:r>
              <a:rPr lang="pt-BR" sz="7200" dirty="0">
                <a:solidFill>
                  <a:schemeClr val="bg1"/>
                </a:solidFill>
              </a:rPr>
              <a:t>6</a:t>
            </a:r>
          </a:p>
          <a:p>
            <a:r>
              <a:rPr lang="pt-BR" sz="7200" dirty="0">
                <a:solidFill>
                  <a:schemeClr val="bg1"/>
                </a:solidFill>
              </a:rPr>
              <a:t>5</a:t>
            </a:r>
          </a:p>
          <a:p>
            <a:r>
              <a:rPr lang="pt-BR" sz="7200" dirty="0">
                <a:solidFill>
                  <a:schemeClr val="bg1"/>
                </a:solidFill>
              </a:rPr>
              <a:t>4</a:t>
            </a:r>
          </a:p>
          <a:p>
            <a:r>
              <a:rPr lang="pt-BR" sz="7200" dirty="0">
                <a:solidFill>
                  <a:schemeClr val="bg1"/>
                </a:solidFill>
              </a:rPr>
              <a:t>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5" name="Dias">
            <a:extLst>
              <a:ext uri="{FF2B5EF4-FFF2-40B4-BE49-F238E27FC236}">
                <a16:creationId xmlns:a16="http://schemas.microsoft.com/office/drawing/2014/main" id="{0376D665-C379-876F-63DE-94B2725E0550}"/>
              </a:ext>
            </a:extLst>
          </p:cNvPr>
          <p:cNvSpPr txBox="1"/>
          <p:nvPr/>
        </p:nvSpPr>
        <p:spPr>
          <a:xfrm>
            <a:off x="2685423" y="-34697799"/>
            <a:ext cx="1155700" cy="344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31</a:t>
            </a:r>
          </a:p>
          <a:p>
            <a:r>
              <a:rPr lang="pt-BR" sz="7200" dirty="0">
                <a:solidFill>
                  <a:schemeClr val="bg1"/>
                </a:solidFill>
              </a:rPr>
              <a:t>30</a:t>
            </a:r>
          </a:p>
          <a:p>
            <a:r>
              <a:rPr lang="pt-BR" sz="7200" dirty="0">
                <a:solidFill>
                  <a:schemeClr val="bg1"/>
                </a:solidFill>
              </a:rPr>
              <a:t>29</a:t>
            </a:r>
          </a:p>
          <a:p>
            <a:r>
              <a:rPr lang="pt-BR" sz="7200" dirty="0">
                <a:solidFill>
                  <a:schemeClr val="bg1"/>
                </a:solidFill>
              </a:rPr>
              <a:t>28</a:t>
            </a:r>
          </a:p>
          <a:p>
            <a:r>
              <a:rPr lang="pt-BR" sz="7200" dirty="0">
                <a:solidFill>
                  <a:schemeClr val="bg1"/>
                </a:solidFill>
              </a:rPr>
              <a:t>27</a:t>
            </a:r>
          </a:p>
          <a:p>
            <a:r>
              <a:rPr lang="pt-BR" sz="7200" dirty="0">
                <a:solidFill>
                  <a:schemeClr val="bg1"/>
                </a:solidFill>
              </a:rPr>
              <a:t>26</a:t>
            </a:r>
          </a:p>
          <a:p>
            <a:r>
              <a:rPr lang="pt-BR" sz="7200" dirty="0">
                <a:solidFill>
                  <a:schemeClr val="bg1"/>
                </a:solidFill>
              </a:rPr>
              <a:t>25</a:t>
            </a:r>
          </a:p>
          <a:p>
            <a:r>
              <a:rPr lang="pt-BR" sz="7200" dirty="0">
                <a:solidFill>
                  <a:schemeClr val="bg1"/>
                </a:solidFill>
              </a:rPr>
              <a:t>24</a:t>
            </a:r>
          </a:p>
          <a:p>
            <a:r>
              <a:rPr lang="pt-BR" sz="7200" dirty="0">
                <a:solidFill>
                  <a:schemeClr val="bg1"/>
                </a:solidFill>
              </a:rPr>
              <a:t>23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22</a:t>
            </a:r>
          </a:p>
          <a:p>
            <a:r>
              <a:rPr lang="pt-BR" sz="7200" dirty="0">
                <a:solidFill>
                  <a:schemeClr val="bg1"/>
                </a:solidFill>
              </a:rPr>
              <a:t>21</a:t>
            </a:r>
          </a:p>
          <a:p>
            <a:r>
              <a:rPr lang="pt-BR" sz="7200" dirty="0">
                <a:solidFill>
                  <a:schemeClr val="bg1"/>
                </a:solidFill>
              </a:rPr>
              <a:t>20</a:t>
            </a:r>
          </a:p>
          <a:p>
            <a:r>
              <a:rPr lang="pt-BR" sz="7200" dirty="0">
                <a:solidFill>
                  <a:schemeClr val="bg1"/>
                </a:solidFill>
              </a:rPr>
              <a:t>19</a:t>
            </a:r>
          </a:p>
          <a:p>
            <a:r>
              <a:rPr lang="pt-BR" sz="7200" dirty="0">
                <a:solidFill>
                  <a:schemeClr val="bg1"/>
                </a:solidFill>
              </a:rPr>
              <a:t>18</a:t>
            </a:r>
          </a:p>
          <a:p>
            <a:r>
              <a:rPr lang="pt-BR" sz="7200" dirty="0">
                <a:solidFill>
                  <a:schemeClr val="bg1"/>
                </a:solidFill>
              </a:rPr>
              <a:t>17</a:t>
            </a:r>
          </a:p>
          <a:p>
            <a:r>
              <a:rPr lang="pt-BR" sz="7200" dirty="0">
                <a:solidFill>
                  <a:schemeClr val="bg1"/>
                </a:solidFill>
              </a:rPr>
              <a:t>16</a:t>
            </a:r>
          </a:p>
          <a:p>
            <a:r>
              <a:rPr lang="pt-BR" sz="7200" dirty="0">
                <a:solidFill>
                  <a:schemeClr val="bg1"/>
                </a:solidFill>
              </a:rPr>
              <a:t>15</a:t>
            </a:r>
          </a:p>
          <a:p>
            <a:r>
              <a:rPr lang="pt-BR" sz="7200" dirty="0">
                <a:solidFill>
                  <a:schemeClr val="bg1"/>
                </a:solidFill>
              </a:rPr>
              <a:t>14</a:t>
            </a:r>
          </a:p>
          <a:p>
            <a:r>
              <a:rPr lang="pt-BR" sz="7200" dirty="0">
                <a:solidFill>
                  <a:schemeClr val="bg1"/>
                </a:solidFill>
              </a:rPr>
              <a:t>13</a:t>
            </a:r>
          </a:p>
          <a:p>
            <a:r>
              <a:rPr lang="pt-BR" sz="7200" dirty="0">
                <a:solidFill>
                  <a:schemeClr val="bg1"/>
                </a:solidFill>
              </a:rPr>
              <a:t>12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11</a:t>
            </a:r>
          </a:p>
          <a:p>
            <a:r>
              <a:rPr lang="pt-BR" sz="7200" dirty="0">
                <a:solidFill>
                  <a:schemeClr val="bg1"/>
                </a:solidFill>
              </a:rPr>
              <a:t>109</a:t>
            </a:r>
          </a:p>
          <a:p>
            <a:r>
              <a:rPr lang="pt-BR" sz="7200" dirty="0">
                <a:solidFill>
                  <a:schemeClr val="bg1"/>
                </a:solidFill>
              </a:rPr>
              <a:t>8</a:t>
            </a:r>
          </a:p>
          <a:p>
            <a:r>
              <a:rPr lang="pt-BR" sz="7200" dirty="0">
                <a:solidFill>
                  <a:schemeClr val="bg1"/>
                </a:solidFill>
              </a:rPr>
              <a:t>7</a:t>
            </a:r>
          </a:p>
          <a:p>
            <a:r>
              <a:rPr lang="pt-BR" sz="7200" dirty="0">
                <a:solidFill>
                  <a:schemeClr val="bg1"/>
                </a:solidFill>
              </a:rPr>
              <a:t>6</a:t>
            </a:r>
          </a:p>
          <a:p>
            <a:r>
              <a:rPr lang="pt-BR" sz="7200" dirty="0">
                <a:solidFill>
                  <a:schemeClr val="bg1"/>
                </a:solidFill>
              </a:rPr>
              <a:t>5</a:t>
            </a:r>
          </a:p>
          <a:p>
            <a:r>
              <a:rPr lang="pt-BR" sz="7200" dirty="0">
                <a:solidFill>
                  <a:schemeClr val="bg1"/>
                </a:solidFill>
              </a:rPr>
              <a:t>4</a:t>
            </a:r>
          </a:p>
          <a:p>
            <a:r>
              <a:rPr lang="pt-BR" sz="7200" dirty="0">
                <a:solidFill>
                  <a:schemeClr val="bg1"/>
                </a:solidFill>
              </a:rPr>
              <a:t>3</a:t>
            </a:r>
          </a:p>
          <a:p>
            <a:r>
              <a:rPr lang="pt-BR" sz="7200" dirty="0">
                <a:solidFill>
                  <a:schemeClr val="bg1"/>
                </a:solidFill>
              </a:rPr>
              <a:t>2</a:t>
            </a:r>
          </a:p>
          <a:p>
            <a:r>
              <a:rPr lang="pt-BR" sz="7200" dirty="0">
                <a:solidFill>
                  <a:schemeClr val="bg1"/>
                </a:solidFill>
              </a:rPr>
              <a:t>1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042212-4563-1DAB-255D-8D44224D93DF}"/>
              </a:ext>
            </a:extLst>
          </p:cNvPr>
          <p:cNvSpPr txBox="1"/>
          <p:nvPr/>
        </p:nvSpPr>
        <p:spPr>
          <a:xfrm>
            <a:off x="3609531" y="-1688149"/>
            <a:ext cx="96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B30A6-C176-3B67-B34A-1A674E89CFCD}"/>
              </a:ext>
            </a:extLst>
          </p:cNvPr>
          <p:cNvSpPr/>
          <p:nvPr/>
        </p:nvSpPr>
        <p:spPr>
          <a:xfrm>
            <a:off x="12688571" y="4029164"/>
            <a:ext cx="12580219" cy="2873141"/>
          </a:xfrm>
          <a:prstGeom prst="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1134F3-AD34-3D83-17D6-012F0AE42A6A}"/>
              </a:ext>
            </a:extLst>
          </p:cNvPr>
          <p:cNvSpPr txBox="1"/>
          <p:nvPr/>
        </p:nvSpPr>
        <p:spPr>
          <a:xfrm>
            <a:off x="5933208" y="-2611479"/>
            <a:ext cx="96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E08C7B-6A4A-6A74-AB10-D8580F8BB4C6}"/>
              </a:ext>
            </a:extLst>
          </p:cNvPr>
          <p:cNvSpPr txBox="1"/>
          <p:nvPr/>
        </p:nvSpPr>
        <p:spPr>
          <a:xfrm>
            <a:off x="6678532" y="-3319046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BA4CD5-BC44-659F-322E-AD7FDF2ED510}"/>
              </a:ext>
            </a:extLst>
          </p:cNvPr>
          <p:cNvSpPr txBox="1"/>
          <p:nvPr/>
        </p:nvSpPr>
        <p:spPr>
          <a:xfrm>
            <a:off x="13076790" y="4179597"/>
            <a:ext cx="9306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4800" kern="12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Modelo entidade relacionamento</a:t>
            </a:r>
            <a:endParaRPr lang="pt-BR" sz="4800" dirty="0">
              <a:effectLst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7D6285-5C22-CA55-BE24-333A362BE084}"/>
              </a:ext>
            </a:extLst>
          </p:cNvPr>
          <p:cNvSpPr/>
          <p:nvPr/>
        </p:nvSpPr>
        <p:spPr>
          <a:xfrm>
            <a:off x="-13143509" y="128878"/>
            <a:ext cx="12580219" cy="2800952"/>
          </a:xfrm>
          <a:prstGeom prst="rect">
            <a:avLst/>
          </a:prstGeom>
          <a:solidFill>
            <a:srgbClr val="0D0D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1F2EF6-509E-C6D6-DC9B-E772081B92F8}"/>
              </a:ext>
            </a:extLst>
          </p:cNvPr>
          <p:cNvSpPr txBox="1"/>
          <p:nvPr/>
        </p:nvSpPr>
        <p:spPr>
          <a:xfrm>
            <a:off x="859110" y="88915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Entregas futuras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8057CDE-6818-326F-58C4-C787C4101D8F}"/>
              </a:ext>
            </a:extLst>
          </p:cNvPr>
          <p:cNvCxnSpPr/>
          <p:nvPr/>
        </p:nvCxnSpPr>
        <p:spPr>
          <a:xfrm>
            <a:off x="5345862" y="12439221"/>
            <a:ext cx="0" cy="16953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86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50">
        <p159:morph option="byObject"/>
      </p:transition>
    </mc:Choice>
    <mc:Fallback xmlns="">
      <p:transition spd="med" advTm="3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-56134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554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">
        <p159:morph option="byObject"/>
      </p:transition>
    </mc:Choice>
    <mc:Fallback>
      <p:transition advClick="0" advTm="5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01F2EF6-509E-C6D6-DC9B-E772081B92F8}"/>
              </a:ext>
            </a:extLst>
          </p:cNvPr>
          <p:cNvSpPr txBox="1"/>
          <p:nvPr/>
        </p:nvSpPr>
        <p:spPr>
          <a:xfrm>
            <a:off x="859110" y="88915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Entregas futuras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8057CDE-6818-326F-58C4-C787C4101D8F}"/>
              </a:ext>
            </a:extLst>
          </p:cNvPr>
          <p:cNvCxnSpPr/>
          <p:nvPr/>
        </p:nvCxnSpPr>
        <p:spPr>
          <a:xfrm>
            <a:off x="5345862" y="12439221"/>
            <a:ext cx="0" cy="16953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C46779-88A4-B700-8CB0-2E55EE38F8BE}"/>
              </a:ext>
            </a:extLst>
          </p:cNvPr>
          <p:cNvCxnSpPr>
            <a:cxnSpLocks/>
          </p:cNvCxnSpPr>
          <p:nvPr/>
        </p:nvCxnSpPr>
        <p:spPr>
          <a:xfrm>
            <a:off x="215900" y="3429000"/>
            <a:ext cx="11709400" cy="0"/>
          </a:xfrm>
          <a:prstGeom prst="line">
            <a:avLst/>
          </a:prstGeom>
          <a:ln w="762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017319D4-736A-ACD6-1AD5-7496A60476EC}"/>
              </a:ext>
            </a:extLst>
          </p:cNvPr>
          <p:cNvSpPr/>
          <p:nvPr/>
        </p:nvSpPr>
        <p:spPr>
          <a:xfrm>
            <a:off x="-5482" y="3226873"/>
            <a:ext cx="442763" cy="40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2B95D1-2895-D076-D15E-15CCD330B3B8}"/>
              </a:ext>
            </a:extLst>
          </p:cNvPr>
          <p:cNvSpPr/>
          <p:nvPr/>
        </p:nvSpPr>
        <p:spPr>
          <a:xfrm>
            <a:off x="11703919" y="3226873"/>
            <a:ext cx="442763" cy="4042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0D66E5-BF37-77B6-5C7B-4AABB3239301}"/>
              </a:ext>
            </a:extLst>
          </p:cNvPr>
          <p:cNvSpPr/>
          <p:nvPr/>
        </p:nvSpPr>
        <p:spPr>
          <a:xfrm>
            <a:off x="859110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B2A0F2-65BD-7A65-E767-2B0EE071241C}"/>
              </a:ext>
            </a:extLst>
          </p:cNvPr>
          <p:cNvSpPr/>
          <p:nvPr/>
        </p:nvSpPr>
        <p:spPr>
          <a:xfrm>
            <a:off x="1860372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976E9AC-1570-2EF0-B289-B639DBAAA0CF}"/>
              </a:ext>
            </a:extLst>
          </p:cNvPr>
          <p:cNvSpPr/>
          <p:nvPr/>
        </p:nvSpPr>
        <p:spPr>
          <a:xfrm>
            <a:off x="2861634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D9DE95-4F48-76F4-6E39-18FC828D0ACB}"/>
              </a:ext>
            </a:extLst>
          </p:cNvPr>
          <p:cNvSpPr/>
          <p:nvPr/>
        </p:nvSpPr>
        <p:spPr>
          <a:xfrm>
            <a:off x="3862896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72709-8FAA-3D0B-39EC-940361AE3876}"/>
              </a:ext>
            </a:extLst>
          </p:cNvPr>
          <p:cNvSpPr/>
          <p:nvPr/>
        </p:nvSpPr>
        <p:spPr>
          <a:xfrm>
            <a:off x="4864158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9285C91-E3DD-E98D-047E-58D837C635C0}"/>
              </a:ext>
            </a:extLst>
          </p:cNvPr>
          <p:cNvSpPr/>
          <p:nvPr/>
        </p:nvSpPr>
        <p:spPr>
          <a:xfrm>
            <a:off x="5865420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1636C8-69E6-F3E0-359E-0079A229269E}"/>
              </a:ext>
            </a:extLst>
          </p:cNvPr>
          <p:cNvSpPr/>
          <p:nvPr/>
        </p:nvSpPr>
        <p:spPr>
          <a:xfrm>
            <a:off x="6866682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C5D5868-E3CB-E4FB-C017-C863693F8274}"/>
              </a:ext>
            </a:extLst>
          </p:cNvPr>
          <p:cNvSpPr/>
          <p:nvPr/>
        </p:nvSpPr>
        <p:spPr>
          <a:xfrm>
            <a:off x="786794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307B40-3266-DA87-FF51-6BF4103FF49F}"/>
              </a:ext>
            </a:extLst>
          </p:cNvPr>
          <p:cNvSpPr/>
          <p:nvPr/>
        </p:nvSpPr>
        <p:spPr>
          <a:xfrm>
            <a:off x="8869206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19F38E-2ECF-C6BE-6544-1A3D75BCA10D}"/>
              </a:ext>
            </a:extLst>
          </p:cNvPr>
          <p:cNvSpPr/>
          <p:nvPr/>
        </p:nvSpPr>
        <p:spPr>
          <a:xfrm>
            <a:off x="9870468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5CF934-4C25-9947-7FB9-4CC95B785950}"/>
              </a:ext>
            </a:extLst>
          </p:cNvPr>
          <p:cNvSpPr/>
          <p:nvPr/>
        </p:nvSpPr>
        <p:spPr>
          <a:xfrm>
            <a:off x="1087173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írculo: Vazio 17">
            <a:extLst>
              <a:ext uri="{FF2B5EF4-FFF2-40B4-BE49-F238E27FC236}">
                <a16:creationId xmlns:a16="http://schemas.microsoft.com/office/drawing/2014/main" id="{833A2093-8C74-3E7F-8DA5-06CBDA182261}"/>
              </a:ext>
            </a:extLst>
          </p:cNvPr>
          <p:cNvSpPr/>
          <p:nvPr/>
        </p:nvSpPr>
        <p:spPr>
          <a:xfrm>
            <a:off x="878124" y="1503637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írculo: Vazio 18">
            <a:extLst>
              <a:ext uri="{FF2B5EF4-FFF2-40B4-BE49-F238E27FC236}">
                <a16:creationId xmlns:a16="http://schemas.microsoft.com/office/drawing/2014/main" id="{5E5D50AE-8A09-B7A5-6CD3-8A83F5684A7E}"/>
              </a:ext>
            </a:extLst>
          </p:cNvPr>
          <p:cNvSpPr/>
          <p:nvPr/>
        </p:nvSpPr>
        <p:spPr>
          <a:xfrm>
            <a:off x="1879386" y="477193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8B7D0580-DD48-5830-9ADB-9A744A662B03}"/>
              </a:ext>
            </a:extLst>
          </p:cNvPr>
          <p:cNvSpPr/>
          <p:nvPr/>
        </p:nvSpPr>
        <p:spPr>
          <a:xfrm>
            <a:off x="2880648" y="203987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4AFEC037-5FC5-C35D-9992-73DFA5601B57}"/>
              </a:ext>
            </a:extLst>
          </p:cNvPr>
          <p:cNvSpPr/>
          <p:nvPr/>
        </p:nvSpPr>
        <p:spPr>
          <a:xfrm>
            <a:off x="3901127" y="455375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9A11AD1D-1404-305B-0B61-E0AB2562EFFA}"/>
              </a:ext>
            </a:extLst>
          </p:cNvPr>
          <p:cNvSpPr/>
          <p:nvPr/>
        </p:nvSpPr>
        <p:spPr>
          <a:xfrm>
            <a:off x="4902187" y="1289244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D27FF68F-7045-A34F-375D-A67827AE253E}"/>
              </a:ext>
            </a:extLst>
          </p:cNvPr>
          <p:cNvSpPr/>
          <p:nvPr/>
        </p:nvSpPr>
        <p:spPr>
          <a:xfrm>
            <a:off x="5865420" y="195216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12E05409-BF69-AB67-0D8F-43438FB8B1DC}"/>
              </a:ext>
            </a:extLst>
          </p:cNvPr>
          <p:cNvSpPr/>
          <p:nvPr/>
        </p:nvSpPr>
        <p:spPr>
          <a:xfrm>
            <a:off x="6885696" y="499011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7E833484-2FD4-4E2B-1802-3B47F598BCF7}"/>
              </a:ext>
            </a:extLst>
          </p:cNvPr>
          <p:cNvSpPr/>
          <p:nvPr/>
        </p:nvSpPr>
        <p:spPr>
          <a:xfrm>
            <a:off x="7886958" y="411739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169E2537-7784-E165-86A9-C185A8CE23AC}"/>
              </a:ext>
            </a:extLst>
          </p:cNvPr>
          <p:cNvSpPr/>
          <p:nvPr/>
        </p:nvSpPr>
        <p:spPr>
          <a:xfrm>
            <a:off x="8888220" y="477193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AC4FEDE4-EC53-AD3F-9281-393C883DEE88}"/>
              </a:ext>
            </a:extLst>
          </p:cNvPr>
          <p:cNvSpPr/>
          <p:nvPr/>
        </p:nvSpPr>
        <p:spPr>
          <a:xfrm>
            <a:off x="9870468" y="20532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4564A5AB-86C7-9A8D-187B-46728CBD06E4}"/>
              </a:ext>
            </a:extLst>
          </p:cNvPr>
          <p:cNvSpPr/>
          <p:nvPr/>
        </p:nvSpPr>
        <p:spPr>
          <a:xfrm>
            <a:off x="10909142" y="12895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3B19AB-4565-ADC1-7971-775C7CCE9FEC}"/>
              </a:ext>
            </a:extLst>
          </p:cNvPr>
          <p:cNvCxnSpPr>
            <a:stCxn id="5" idx="0"/>
            <a:endCxn id="18" idx="4"/>
          </p:cNvCxnSpPr>
          <p:nvPr/>
        </p:nvCxnSpPr>
        <p:spPr>
          <a:xfrm flipH="1" flipV="1">
            <a:off x="1080491" y="1939997"/>
            <a:ext cx="1" cy="128805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39F17AF-B68C-6090-9EC4-C4406FFC38F7}"/>
              </a:ext>
            </a:extLst>
          </p:cNvPr>
          <p:cNvCxnSpPr>
            <a:stCxn id="19" idx="0"/>
            <a:endCxn id="6" idx="4"/>
          </p:cNvCxnSpPr>
          <p:nvPr/>
        </p:nvCxnSpPr>
        <p:spPr>
          <a:xfrm flipV="1">
            <a:off x="2081753" y="3632308"/>
            <a:ext cx="1" cy="1139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7C19107-29DF-9036-0C58-068459526840}"/>
              </a:ext>
            </a:extLst>
          </p:cNvPr>
          <p:cNvCxnSpPr>
            <a:stCxn id="7" idx="0"/>
            <a:endCxn id="20" idx="4"/>
          </p:cNvCxnSpPr>
          <p:nvPr/>
        </p:nvCxnSpPr>
        <p:spPr>
          <a:xfrm flipH="1" flipV="1">
            <a:off x="3083015" y="2476238"/>
            <a:ext cx="1" cy="751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7480BFA-5C40-0A5A-9D5A-A5995FE15864}"/>
              </a:ext>
            </a:extLst>
          </p:cNvPr>
          <p:cNvCxnSpPr>
            <a:stCxn id="21" idx="0"/>
            <a:endCxn id="8" idx="4"/>
          </p:cNvCxnSpPr>
          <p:nvPr/>
        </p:nvCxnSpPr>
        <p:spPr>
          <a:xfrm flipH="1" flipV="1">
            <a:off x="4084278" y="3632308"/>
            <a:ext cx="19216" cy="921451"/>
          </a:xfrm>
          <a:prstGeom prst="line">
            <a:avLst/>
          </a:prstGeom>
          <a:ln w="38100">
            <a:solidFill>
              <a:srgbClr val="EE7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FE0C2C6-21C7-0158-72AA-4474B255D906}"/>
              </a:ext>
            </a:extLst>
          </p:cNvPr>
          <p:cNvCxnSpPr>
            <a:stCxn id="9" idx="0"/>
            <a:endCxn id="22" idx="4"/>
          </p:cNvCxnSpPr>
          <p:nvPr/>
        </p:nvCxnSpPr>
        <p:spPr>
          <a:xfrm flipV="1">
            <a:off x="5085540" y="1725604"/>
            <a:ext cx="19014" cy="150245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59DA6B7-540D-08C0-E784-D15BB35E0C71}"/>
              </a:ext>
            </a:extLst>
          </p:cNvPr>
          <p:cNvCxnSpPr>
            <a:stCxn id="23" idx="4"/>
            <a:endCxn id="10" idx="0"/>
          </p:cNvCxnSpPr>
          <p:nvPr/>
        </p:nvCxnSpPr>
        <p:spPr>
          <a:xfrm>
            <a:off x="6067787" y="2388528"/>
            <a:ext cx="19015" cy="839527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9D4ADEE-CDE5-C7BA-0A60-7DF9FC2D6D9F}"/>
              </a:ext>
            </a:extLst>
          </p:cNvPr>
          <p:cNvCxnSpPr>
            <a:stCxn id="11" idx="4"/>
            <a:endCxn id="24" idx="0"/>
          </p:cNvCxnSpPr>
          <p:nvPr/>
        </p:nvCxnSpPr>
        <p:spPr>
          <a:xfrm flipH="1">
            <a:off x="7088063" y="3632308"/>
            <a:ext cx="1" cy="135781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47F09CE-5550-F580-0991-EF8B77B685FF}"/>
              </a:ext>
            </a:extLst>
          </p:cNvPr>
          <p:cNvCxnSpPr>
            <a:stCxn id="25" idx="0"/>
            <a:endCxn id="12" idx="4"/>
          </p:cNvCxnSpPr>
          <p:nvPr/>
        </p:nvCxnSpPr>
        <p:spPr>
          <a:xfrm flipV="1">
            <a:off x="8089325" y="3632308"/>
            <a:ext cx="1" cy="4850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D77BFCA-C582-F3CE-5946-619D2CE8EFEB}"/>
              </a:ext>
            </a:extLst>
          </p:cNvPr>
          <p:cNvCxnSpPr>
            <a:stCxn id="26" idx="0"/>
            <a:endCxn id="13" idx="4"/>
          </p:cNvCxnSpPr>
          <p:nvPr/>
        </p:nvCxnSpPr>
        <p:spPr>
          <a:xfrm flipV="1">
            <a:off x="9090587" y="3632308"/>
            <a:ext cx="1" cy="1139631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87A786-EE10-BB80-8251-66E168E11E7B}"/>
              </a:ext>
            </a:extLst>
          </p:cNvPr>
          <p:cNvCxnSpPr>
            <a:stCxn id="14" idx="0"/>
            <a:endCxn id="27" idx="4"/>
          </p:cNvCxnSpPr>
          <p:nvPr/>
        </p:nvCxnSpPr>
        <p:spPr>
          <a:xfrm flipH="1" flipV="1">
            <a:off x="10072835" y="2489639"/>
            <a:ext cx="19015" cy="7384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1F2A21B-07B9-A6D2-13B3-7A836DEAA0C5}"/>
              </a:ext>
            </a:extLst>
          </p:cNvPr>
          <p:cNvCxnSpPr>
            <a:cxnSpLocks/>
          </p:cNvCxnSpPr>
          <p:nvPr/>
        </p:nvCxnSpPr>
        <p:spPr>
          <a:xfrm flipV="1">
            <a:off x="11110069" y="1721817"/>
            <a:ext cx="18393" cy="15021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8FDBE91-A738-C02C-EB87-3ED26809CAD5}"/>
              </a:ext>
            </a:extLst>
          </p:cNvPr>
          <p:cNvSpPr txBox="1"/>
          <p:nvPr/>
        </p:nvSpPr>
        <p:spPr>
          <a:xfrm>
            <a:off x="437281" y="114276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Manual do Usuário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6DFB17C-FEE0-65DA-E1DD-D243A8BB01F2}"/>
              </a:ext>
            </a:extLst>
          </p:cNvPr>
          <p:cNvSpPr txBox="1"/>
          <p:nvPr/>
        </p:nvSpPr>
        <p:spPr>
          <a:xfrm>
            <a:off x="1519321" y="5241527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Casos de Uso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433F5A4-5615-68DA-C360-4B268DEE4F5D}"/>
              </a:ext>
            </a:extLst>
          </p:cNvPr>
          <p:cNvSpPr txBox="1"/>
          <p:nvPr/>
        </p:nvSpPr>
        <p:spPr>
          <a:xfrm>
            <a:off x="2220881" y="1684831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Pré-</a:t>
            </a:r>
            <a:r>
              <a:rPr lang="pt-BR" sz="1200" b="1" dirty="0">
                <a:solidFill>
                  <a:srgbClr val="92D050"/>
                </a:solidFill>
              </a:rPr>
              <a:t> 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Desenvolvimento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2AC7F00-A07F-6DE3-310D-8D3EDD7283E3}"/>
              </a:ext>
            </a:extLst>
          </p:cNvPr>
          <p:cNvSpPr txBox="1"/>
          <p:nvPr/>
        </p:nvSpPr>
        <p:spPr>
          <a:xfrm>
            <a:off x="3431699" y="5207774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C29794-C6B9-BEE8-F8A8-10A938341221}"/>
              </a:ext>
            </a:extLst>
          </p:cNvPr>
          <p:cNvSpPr txBox="1"/>
          <p:nvPr/>
        </p:nvSpPr>
        <p:spPr>
          <a:xfrm>
            <a:off x="4353749" y="96143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III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44AFCE8-B1E2-010F-9DCA-3D0722609A4E}"/>
              </a:ext>
            </a:extLst>
          </p:cNvPr>
          <p:cNvSpPr txBox="1"/>
          <p:nvPr/>
        </p:nvSpPr>
        <p:spPr>
          <a:xfrm>
            <a:off x="5595779" y="1591293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Casos de Teste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69200C6-2B15-44C8-CA15-07A11DCDC66F}"/>
              </a:ext>
            </a:extLst>
          </p:cNvPr>
          <p:cNvSpPr txBox="1"/>
          <p:nvPr/>
        </p:nvSpPr>
        <p:spPr>
          <a:xfrm>
            <a:off x="6459704" y="5518526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Teste de Usabilidade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7853E83-9DA2-B5C5-EDF6-C6667911F13C}"/>
              </a:ext>
            </a:extLst>
          </p:cNvPr>
          <p:cNvSpPr txBox="1"/>
          <p:nvPr/>
        </p:nvSpPr>
        <p:spPr>
          <a:xfrm>
            <a:off x="7088305" y="4597075"/>
            <a:ext cx="210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D0D0D"/>
                </a:solidFill>
              </a:rPr>
              <a:t>Entrega Documentação e Apresentação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5F52E54-CD3C-1C73-3E6F-1A983F924AC8}"/>
              </a:ext>
            </a:extLst>
          </p:cNvPr>
          <p:cNvSpPr txBox="1"/>
          <p:nvPr/>
        </p:nvSpPr>
        <p:spPr>
          <a:xfrm>
            <a:off x="8087689" y="5287979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Montar Apresentação Final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A088433-A3F2-29DC-6EE1-FC1C1CBBFA1B}"/>
              </a:ext>
            </a:extLst>
          </p:cNvPr>
          <p:cNvSpPr txBox="1"/>
          <p:nvPr/>
        </p:nvSpPr>
        <p:spPr>
          <a:xfrm>
            <a:off x="9515381" y="1711465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38F1CA-2EB0-AE5B-7E67-539981AF90BE}"/>
              </a:ext>
            </a:extLst>
          </p:cNvPr>
          <p:cNvSpPr txBox="1"/>
          <p:nvPr/>
        </p:nvSpPr>
        <p:spPr>
          <a:xfrm>
            <a:off x="10495515" y="986284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 P3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BD0795C-EF2A-61A0-B30A-3B1438214AD6}"/>
              </a:ext>
            </a:extLst>
          </p:cNvPr>
          <p:cNvSpPr txBox="1"/>
          <p:nvPr/>
        </p:nvSpPr>
        <p:spPr>
          <a:xfrm>
            <a:off x="771837" y="3679364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6A0A1F4-D7A2-9D11-D075-CB052D9350DC}"/>
              </a:ext>
            </a:extLst>
          </p:cNvPr>
          <p:cNvSpPr txBox="1"/>
          <p:nvPr/>
        </p:nvSpPr>
        <p:spPr>
          <a:xfrm>
            <a:off x="1757366" y="2880500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CBA3667-8D6D-AA17-E16A-3EA89723AFB5}"/>
              </a:ext>
            </a:extLst>
          </p:cNvPr>
          <p:cNvSpPr txBox="1"/>
          <p:nvPr/>
        </p:nvSpPr>
        <p:spPr>
          <a:xfrm>
            <a:off x="2750866" y="3667015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31/04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A2FDF77-307B-E61A-35D1-756A4911228F}"/>
              </a:ext>
            </a:extLst>
          </p:cNvPr>
          <p:cNvSpPr txBox="1"/>
          <p:nvPr/>
        </p:nvSpPr>
        <p:spPr>
          <a:xfrm>
            <a:off x="3769512" y="289834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03/05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0969D52-0284-BE02-A7C1-1B04FEDCC598}"/>
              </a:ext>
            </a:extLst>
          </p:cNvPr>
          <p:cNvSpPr txBox="1"/>
          <p:nvPr/>
        </p:nvSpPr>
        <p:spPr>
          <a:xfrm>
            <a:off x="4753148" y="367936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240F720-7A89-D7B0-A742-25F21080EE79}"/>
              </a:ext>
            </a:extLst>
          </p:cNvPr>
          <p:cNvSpPr txBox="1"/>
          <p:nvPr/>
        </p:nvSpPr>
        <p:spPr>
          <a:xfrm>
            <a:off x="5742070" y="365187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7925FA7-AE17-D68C-3CBD-CFCE47961D70}"/>
              </a:ext>
            </a:extLst>
          </p:cNvPr>
          <p:cNvSpPr txBox="1"/>
          <p:nvPr/>
        </p:nvSpPr>
        <p:spPr>
          <a:xfrm>
            <a:off x="7823027" y="284021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8C3B366-947A-892C-7AB2-F8EB02F8F454}"/>
              </a:ext>
            </a:extLst>
          </p:cNvPr>
          <p:cNvSpPr txBox="1"/>
          <p:nvPr/>
        </p:nvSpPr>
        <p:spPr>
          <a:xfrm>
            <a:off x="6751830" y="282623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5E6FB84-1F6E-6633-4DF0-5EF926767492}"/>
              </a:ext>
            </a:extLst>
          </p:cNvPr>
          <p:cNvSpPr txBox="1"/>
          <p:nvPr/>
        </p:nvSpPr>
        <p:spPr>
          <a:xfrm>
            <a:off x="8798387" y="2828149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A7DA0D6-CF50-2017-E577-FE838887CBDA}"/>
              </a:ext>
            </a:extLst>
          </p:cNvPr>
          <p:cNvSpPr txBox="1"/>
          <p:nvPr/>
        </p:nvSpPr>
        <p:spPr>
          <a:xfrm>
            <a:off x="9787522" y="3655776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17/06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60ABC69-3575-36DF-0AE7-B696AACCD9BE}"/>
              </a:ext>
            </a:extLst>
          </p:cNvPr>
          <p:cNvSpPr txBox="1"/>
          <p:nvPr/>
        </p:nvSpPr>
        <p:spPr>
          <a:xfrm>
            <a:off x="10702653" y="361951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24/06</a:t>
            </a:r>
          </a:p>
        </p:txBody>
      </p:sp>
    </p:spTree>
    <p:extLst>
      <p:ext uri="{BB962C8B-B14F-4D97-AF65-F5344CB8AC3E}">
        <p14:creationId xmlns:p14="http://schemas.microsoft.com/office/powerpoint/2010/main" val="109695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9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7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9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1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3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70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9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100"/>
                            </p:stCondLst>
                            <p:childTnLst>
                              <p:par>
                                <p:cTn id="1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3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7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Mensal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555557"/>
              </p:ext>
            </p:extLst>
          </p:nvPr>
        </p:nvGraphicFramePr>
        <p:xfrm>
          <a:off x="555585" y="719666"/>
          <a:ext cx="10777305" cy="5889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5732861" y="2371744"/>
            <a:ext cx="216446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33</a:t>
            </a:r>
            <a:r>
              <a:rPr lang="pt-BR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MIL</a:t>
            </a:r>
            <a:endParaRPr lang="pt-BR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06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Anual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36975"/>
              </p:ext>
            </p:extLst>
          </p:nvPr>
        </p:nvGraphicFramePr>
        <p:xfrm>
          <a:off x="655910" y="719664"/>
          <a:ext cx="11083380" cy="5920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5204893" y="2387313"/>
            <a:ext cx="344410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264</a:t>
            </a:r>
            <a:r>
              <a:rPr lang="pt-BR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MIL</a:t>
            </a:r>
            <a:endParaRPr lang="pt-BR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47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2514599" y="2344174"/>
            <a:ext cx="81098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Duvidas ? </a:t>
            </a:r>
          </a:p>
        </p:txBody>
      </p:sp>
    </p:spTree>
    <p:extLst>
      <p:ext uri="{BB962C8B-B14F-4D97-AF65-F5344CB8AC3E}">
        <p14:creationId xmlns:p14="http://schemas.microsoft.com/office/powerpoint/2010/main" val="1888591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9451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">
        <p159:morph option="byObject"/>
      </p:transition>
    </mc:Choice>
    <mc:Fallback>
      <p:transition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31439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">
        <p159:morph option="byObject"/>
      </p:transition>
    </mc:Choice>
    <mc:Fallback>
      <p:transition advClick="0"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4" y="1309306"/>
            <a:ext cx="772420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86895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50">
        <p159:morph option="byObject"/>
      </p:transition>
    </mc:Choice>
    <mc:Fallback xmlns="">
      <p:transition advClick="0" advTm="1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46073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1D45832E-BA86-F461-0F4D-6FEAD27B4720}"/>
              </a:ext>
            </a:extLst>
          </p:cNvPr>
          <p:cNvSpPr/>
          <p:nvPr/>
        </p:nvSpPr>
        <p:spPr>
          <a:xfrm>
            <a:off x="1386725" y="2209464"/>
            <a:ext cx="965200" cy="270933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Etapa 1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2318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20">
        <p159:morph option="byObject"/>
      </p:transition>
    </mc:Choice>
    <mc:Fallback>
      <p:transition advClick="0" advTm="2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3250182"/>
            <a:ext cx="848024" cy="848024"/>
          </a:xfrm>
          <a:prstGeom prst="ellipse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1D45832E-BA86-F461-0F4D-6FEAD27B4720}"/>
              </a:ext>
            </a:extLst>
          </p:cNvPr>
          <p:cNvSpPr/>
          <p:nvPr/>
        </p:nvSpPr>
        <p:spPr>
          <a:xfrm>
            <a:off x="1386725" y="2209464"/>
            <a:ext cx="965200" cy="270933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Etapa 1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75B52E0-D378-F647-3DE9-BC76D340F286}"/>
              </a:ext>
            </a:extLst>
          </p:cNvPr>
          <p:cNvSpPr/>
          <p:nvPr/>
        </p:nvSpPr>
        <p:spPr>
          <a:xfrm>
            <a:off x="1386725" y="3435078"/>
            <a:ext cx="965200" cy="27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C55A11"/>
                </a:solidFill>
              </a:rPr>
              <a:t>Etapa 2</a:t>
            </a:r>
            <a:r>
              <a:rPr lang="pt-BR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3706011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1239181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20">
        <p159:morph option="byObject"/>
      </p:transition>
    </mc:Choice>
    <mc:Fallback>
      <p:transition advClick="0" advTm="2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8A82BD2D4094CA7C02191171E6662" ma:contentTypeVersion="15" ma:contentTypeDescription="Create a new document." ma:contentTypeScope="" ma:versionID="fb8e5d3666093bfe96ce3f197f76645d">
  <xsd:schema xmlns:xsd="http://www.w3.org/2001/XMLSchema" xmlns:xs="http://www.w3.org/2001/XMLSchema" xmlns:p="http://schemas.microsoft.com/office/2006/metadata/properties" xmlns:ns3="58895357-98c2-477d-b06f-5de90ef2c041" xmlns:ns4="756ed0e8-5648-4f55-829d-2990929c5ef6" targetNamespace="http://schemas.microsoft.com/office/2006/metadata/properties" ma:root="true" ma:fieldsID="2e9049e06591e0895a25bab940134b35" ns3:_="" ns4:_="">
    <xsd:import namespace="58895357-98c2-477d-b06f-5de90ef2c041"/>
    <xsd:import namespace="756ed0e8-5648-4f55-829d-2990929c5e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95357-98c2-477d-b06f-5de90ef2c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6ed0e8-5648-4f55-829d-2990929c5e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6ed0e8-5648-4f55-829d-2990929c5ef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3C7552-96A4-4D98-82AC-318FF32E8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95357-98c2-477d-b06f-5de90ef2c041"/>
    <ds:schemaRef ds:uri="756ed0e8-5648-4f55-829d-2990929c5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A8830-8EA0-47A3-A357-319BB26D7971}">
  <ds:schemaRefs>
    <ds:schemaRef ds:uri="http://purl.org/dc/terms/"/>
    <ds:schemaRef ds:uri="58895357-98c2-477d-b06f-5de90ef2c041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56ed0e8-5648-4f55-829d-2990929c5ef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5A95999-C752-4184-A411-FC752E1C1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1220</TotalTime>
  <Words>733</Words>
  <Application>Microsoft Office PowerPoint</Application>
  <PresentationFormat>Widescreen</PresentationFormat>
  <Paragraphs>427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1" baseType="lpstr">
      <vt:lpstr>Aptos</vt:lpstr>
      <vt:lpstr>Aptos Black</vt:lpstr>
      <vt:lpstr>Aptos Display</vt:lpstr>
      <vt:lpstr>Aptos Narrow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Lab04Aluno</dc:creator>
  <cp:lastModifiedBy>wesley silva</cp:lastModifiedBy>
  <cp:revision>25</cp:revision>
  <dcterms:created xsi:type="dcterms:W3CDTF">2024-03-27T17:17:44Z</dcterms:created>
  <dcterms:modified xsi:type="dcterms:W3CDTF">2024-03-29T16:34:48Z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0x0101009CF8A82BD2D4094CA7C02191171E6662</vt:lpwstr>
  </property>
</Properties>
</file>